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0"/>
  </p:notesMasterIdLst>
  <p:sldIdLst>
    <p:sldId id="256" r:id="rId2"/>
    <p:sldId id="258" r:id="rId3"/>
    <p:sldId id="313" r:id="rId4"/>
    <p:sldId id="314" r:id="rId5"/>
    <p:sldId id="318" r:id="rId6"/>
    <p:sldId id="319" r:id="rId7"/>
    <p:sldId id="262" r:id="rId8"/>
    <p:sldId id="312" r:id="rId9"/>
    <p:sldId id="320" r:id="rId10"/>
    <p:sldId id="271" r:id="rId11"/>
    <p:sldId id="316" r:id="rId12"/>
    <p:sldId id="317" r:id="rId13"/>
    <p:sldId id="267" r:id="rId14"/>
    <p:sldId id="266" r:id="rId15"/>
    <p:sldId id="322" r:id="rId16"/>
    <p:sldId id="265" r:id="rId17"/>
    <p:sldId id="323" r:id="rId18"/>
    <p:sldId id="315" r:id="rId19"/>
  </p:sldIdLst>
  <p:sldSz cx="9144000" cy="5143500" type="screen16x9"/>
  <p:notesSz cx="6858000" cy="9144000"/>
  <p:embeddedFontLst>
    <p:embeddedFont>
      <p:font typeface="Montserrat" panose="000005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0FA08-AA27-BCC8-3F9B-5B225AD603B5}" v="211" dt="2025-02-10T19:57:53.067"/>
    <p1510:client id="{0C8A4CFF-4D38-A1ED-5417-D06186E8A99B}" v="11" dt="2025-02-10T03:48:54.172"/>
    <p1510:client id="{1FAB4146-4D8C-9C9A-73B1-400D81D7FDF4}" v="143" dt="2025-02-10T02:29:26.188"/>
    <p1510:client id="{2B287EC1-8B46-6288-33CE-038617F25E81}" v="611" dt="2025-02-10T22:43:46.297"/>
    <p1510:client id="{2B6F9279-0407-F71A-2292-0CB9C94B143A}" v="117" dt="2025-02-10T18:14:31.018"/>
    <p1510:client id="{3BAF2EFD-A2FA-CCB1-9B1C-34A0349B3FD8}" v="560" dt="2025-02-10T03:59:02.083"/>
    <p1510:client id="{4ACED504-07B9-6651-6B9A-C91F0A6B302F}" v="31" dt="2025-02-10T15:34:25.795"/>
    <p1510:client id="{51900B56-EB1B-05D5-B1F6-8411C1335D91}" v="318" dt="2025-02-10T21:08:48.190"/>
    <p1510:client id="{5A86C3CA-86E5-5A52-7252-703462F84856}" v="13" dt="2025-02-10T03:18:49.299"/>
    <p1510:client id="{63A5C4C3-E36E-400F-213C-86CFBAEBCD9C}" v="14" dt="2025-02-10T19:54:35.032"/>
    <p1510:client id="{81F7097B-8275-8EEB-937E-8CE963993150}" v="1" dt="2025-02-10T01:56:48.807"/>
    <p1510:client id="{968B04E0-B576-B649-873C-D57FD2DAF853}" v="9" dt="2025-02-10T06:54:42.578"/>
    <p1510:client id="{9BC1397A-4FDB-B730-E9C4-53D41A75F858}" v="187" dt="2025-02-10T20:40:51.017"/>
    <p1510:client id="{9C07A661-DA30-1343-4EB3-C747BE01F97E}" v="324" dt="2025-02-10T19:16:20.017"/>
    <p1510:client id="{9E7A6886-4F22-2E5B-1E88-96DF721D7F54}" v="169" dt="2025-02-10T06:46:42.305"/>
    <p1510:client id="{BC86E5D8-643C-D4AB-01B3-362564899C7E}" v="596" dt="2025-02-10T00:48:25.043"/>
    <p1510:client id="{C3BA00DC-1AAE-9064-FEE7-EC95BCFD1550}" v="299" dt="2025-02-10T03:28:26.272"/>
    <p1510:client id="{D085BF61-90E6-6C96-DD7B-6999362FAD0D}" v="32" dt="2025-02-10T21:53:02.325"/>
    <p1510:client id="{DD2D9B7B-66F9-FEC0-EA92-0EDB2C5E7929}" v="2" dt="2025-02-10T21:30:45.441"/>
    <p1510:client id="{FE2678D0-E6C5-3F23-E2C2-2EB9893B9CDA}" v="9" dt="2025-02-11T01:34:02.530"/>
  </p1510:revLst>
</p1510:revInfo>
</file>

<file path=ppt/tableStyles.xml><?xml version="1.0" encoding="utf-8"?>
<a:tblStyleLst xmlns:a="http://schemas.openxmlformats.org/drawingml/2006/main" def="{CAB0FF82-9D18-4747-81C7-64023AE3D9A8}">
  <a:tblStyle styleId="{CAB0FF82-9D18-4747-81C7-64023AE3D9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08297d08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08297d08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02DB28E9-150F-8D4C-311E-1D339F4EFB3B}"/>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4A3FFCB8-F58B-4310-7778-06FE7F0B10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D866305-71F3-702B-CC10-90B4C668A7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45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8F183F40-6B35-D178-3799-DD1CDAA1B83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6EF2AC3A-69A5-EA72-6EB1-E5A396C8A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B2A754D3-E29F-9E98-B058-361452212E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9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159f37e880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159f37e880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dc8be9f5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fdc8be9f5f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fdee14d4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fdee14d4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C7AFDEC-8B51-9045-FE58-2A466B52760A}"/>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7754628D-4C97-85A0-1F98-73F20CF344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CDDFFA45-665C-8A7A-00D2-EC15686D7D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60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96A062F0-6605-EAA0-D3AE-4AB8DBBBDA8F}"/>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23CF365C-D12F-D199-F62E-6C2DE906A1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840C1C2-6009-C49E-1216-1C0CB2921D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57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74C452E-CEF0-FEE8-7E17-6FBA21082D09}"/>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A48AC93B-96F5-7187-B85A-B5FA6397C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D5E89994-35FC-8387-C339-4E1542C067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32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53A7B073-53E9-3452-60BB-171A471A4EBC}"/>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8FBEEAB3-3E1B-30F9-CA17-0FD7D9C1A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7173F85-5862-99FD-E004-76113DAEB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56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45298d78e0_0_37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45298d78e0_0_37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B5AF316F-3C4A-9B5F-5075-BF4F431B7FFC}"/>
            </a:ext>
          </a:extLst>
        </p:cNvPr>
        <p:cNvGrpSpPr/>
        <p:nvPr/>
      </p:nvGrpSpPr>
      <p:grpSpPr>
        <a:xfrm>
          <a:off x="0" y="0"/>
          <a:ext cx="0" cy="0"/>
          <a:chOff x="0" y="0"/>
          <a:chExt cx="0" cy="0"/>
        </a:xfrm>
      </p:grpSpPr>
      <p:sp>
        <p:nvSpPr>
          <p:cNvPr id="670" name="Google Shape;670;g145298d78e0_0_37693:notes">
            <a:extLst>
              <a:ext uri="{FF2B5EF4-FFF2-40B4-BE49-F238E27FC236}">
                <a16:creationId xmlns:a16="http://schemas.microsoft.com/office/drawing/2014/main" id="{33E2D409-9EFD-1AA2-C490-128665C366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45298d78e0_0_37693:notes">
            <a:extLst>
              <a:ext uri="{FF2B5EF4-FFF2-40B4-BE49-F238E27FC236}">
                <a16:creationId xmlns:a16="http://schemas.microsoft.com/office/drawing/2014/main" id="{592B0E0B-3B0E-C49D-03ED-0F20CF8982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90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712bf4b05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31850" y="1477469"/>
            <a:ext cx="6480300" cy="2004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71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844300" y="3564460"/>
            <a:ext cx="5466900" cy="4329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787946" y="23957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321859" y="141549"/>
            <a:ext cx="1254597" cy="1503494"/>
            <a:chOff x="6382288" y="83496"/>
            <a:chExt cx="1287823" cy="1543311"/>
          </a:xfrm>
        </p:grpSpPr>
        <p:sp>
          <p:nvSpPr>
            <p:cNvPr id="14" name="Google Shape;14;p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4"/>
        <p:cNvGrpSpPr/>
        <p:nvPr/>
      </p:nvGrpSpPr>
      <p:grpSpPr>
        <a:xfrm>
          <a:off x="0" y="0"/>
          <a:ext cx="0" cy="0"/>
          <a:chOff x="0" y="0"/>
          <a:chExt cx="0" cy="0"/>
        </a:xfrm>
      </p:grpSpPr>
      <p:sp>
        <p:nvSpPr>
          <p:cNvPr id="125" name="Google Shape;125;p1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txBox="1">
            <a:spLocks noGrp="1"/>
          </p:cNvSpPr>
          <p:nvPr>
            <p:ph type="title" hasCustomPrompt="1"/>
          </p:nvPr>
        </p:nvSpPr>
        <p:spPr>
          <a:xfrm>
            <a:off x="1961850" y="1807582"/>
            <a:ext cx="5220300" cy="16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27" name="Google Shape;127;p11"/>
          <p:cNvSpPr txBox="1">
            <a:spLocks noGrp="1"/>
          </p:cNvSpPr>
          <p:nvPr>
            <p:ph type="subTitle" idx="1"/>
          </p:nvPr>
        </p:nvSpPr>
        <p:spPr>
          <a:xfrm>
            <a:off x="1961850" y="3568019"/>
            <a:ext cx="5220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miko SemiBold"/>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8" name="Google Shape;128;p11"/>
          <p:cNvSpPr/>
          <p:nvPr/>
        </p:nvSpPr>
        <p:spPr>
          <a:xfrm>
            <a:off x="8402137" y="3471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894429" y="31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30" name="Google Shape;130;p11"/>
          <p:cNvGrpSpPr/>
          <p:nvPr/>
        </p:nvGrpSpPr>
        <p:grpSpPr>
          <a:xfrm>
            <a:off x="-537394" y="3098290"/>
            <a:ext cx="1618021" cy="1939016"/>
            <a:chOff x="6382288" y="83496"/>
            <a:chExt cx="1287823" cy="1543311"/>
          </a:xfrm>
        </p:grpSpPr>
        <p:sp>
          <p:nvSpPr>
            <p:cNvPr id="131" name="Google Shape;131;p1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1"/>
          <p:cNvSpPr/>
          <p:nvPr/>
        </p:nvSpPr>
        <p:spPr>
          <a:xfrm rot="-5400000">
            <a:off x="-457796" y="4548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41"/>
        <p:cNvGrpSpPr/>
        <p:nvPr/>
      </p:nvGrpSpPr>
      <p:grpSpPr>
        <a:xfrm>
          <a:off x="0" y="0"/>
          <a:ext cx="0" cy="0"/>
          <a:chOff x="0" y="0"/>
          <a:chExt cx="0" cy="0"/>
        </a:xfrm>
      </p:grpSpPr>
      <p:sp>
        <p:nvSpPr>
          <p:cNvPr id="142" name="Google Shape;142;p1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txBox="1">
            <a:spLocks noGrp="1"/>
          </p:cNvSpPr>
          <p:nvPr>
            <p:ph type="subTitle" idx="1"/>
          </p:nvPr>
        </p:nvSpPr>
        <p:spPr>
          <a:xfrm>
            <a:off x="2376150" y="156660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4" name="Google Shape;144;p13"/>
          <p:cNvSpPr txBox="1">
            <a:spLocks noGrp="1"/>
          </p:cNvSpPr>
          <p:nvPr>
            <p:ph type="subTitle" idx="2"/>
          </p:nvPr>
        </p:nvSpPr>
        <p:spPr>
          <a:xfrm>
            <a:off x="5029650" y="156480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title" hasCustomPrompt="1"/>
          </p:nvPr>
        </p:nvSpPr>
        <p:spPr>
          <a:xfrm>
            <a:off x="1625850" y="156660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46" name="Google Shape;146;p13"/>
          <p:cNvSpPr txBox="1">
            <a:spLocks noGrp="1"/>
          </p:cNvSpPr>
          <p:nvPr>
            <p:ph type="title" idx="3"/>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3"/>
          <p:cNvSpPr txBox="1">
            <a:spLocks noGrp="1"/>
          </p:cNvSpPr>
          <p:nvPr>
            <p:ph type="subTitle" idx="4"/>
          </p:nvPr>
        </p:nvSpPr>
        <p:spPr>
          <a:xfrm>
            <a:off x="2376150" y="2534575"/>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8" name="Google Shape;148;p13"/>
          <p:cNvSpPr txBox="1">
            <a:spLocks noGrp="1"/>
          </p:cNvSpPr>
          <p:nvPr>
            <p:ph type="subTitle" idx="5"/>
          </p:nvPr>
        </p:nvSpPr>
        <p:spPr>
          <a:xfrm>
            <a:off x="5029650" y="2532775"/>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6" hasCustomPrompt="1"/>
          </p:nvPr>
        </p:nvSpPr>
        <p:spPr>
          <a:xfrm>
            <a:off x="1625850" y="2534575"/>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0" name="Google Shape;150;p13"/>
          <p:cNvSpPr txBox="1">
            <a:spLocks noGrp="1"/>
          </p:cNvSpPr>
          <p:nvPr>
            <p:ph type="subTitle" idx="7"/>
          </p:nvPr>
        </p:nvSpPr>
        <p:spPr>
          <a:xfrm>
            <a:off x="2376150" y="350255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1" name="Google Shape;151;p13"/>
          <p:cNvSpPr txBox="1">
            <a:spLocks noGrp="1"/>
          </p:cNvSpPr>
          <p:nvPr>
            <p:ph type="subTitle" idx="8"/>
          </p:nvPr>
        </p:nvSpPr>
        <p:spPr>
          <a:xfrm>
            <a:off x="5029650" y="350075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9" hasCustomPrompt="1"/>
          </p:nvPr>
        </p:nvSpPr>
        <p:spPr>
          <a:xfrm>
            <a:off x="1625850" y="350255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3" name="Google Shape;153;p13"/>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793746" y="5395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55" name="Google Shape;155;p13"/>
          <p:cNvGrpSpPr/>
          <p:nvPr/>
        </p:nvGrpSpPr>
        <p:grpSpPr>
          <a:xfrm>
            <a:off x="7525981" y="3204490"/>
            <a:ext cx="1618021" cy="1939016"/>
            <a:chOff x="6382288" y="83496"/>
            <a:chExt cx="1287823" cy="1543311"/>
          </a:xfrm>
        </p:grpSpPr>
        <p:sp>
          <p:nvSpPr>
            <p:cNvPr id="156" name="Google Shape;156;p1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p:nvPr/>
        </p:nvSpPr>
        <p:spPr>
          <a:xfrm rot="-5400000">
            <a:off x="8588779" y="9269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65"/>
        <p:cNvGrpSpPr/>
        <p:nvPr/>
      </p:nvGrpSpPr>
      <p:grpSpPr>
        <a:xfrm>
          <a:off x="0" y="0"/>
          <a:ext cx="0" cy="0"/>
          <a:chOff x="0" y="0"/>
          <a:chExt cx="0" cy="0"/>
        </a:xfrm>
      </p:grpSpPr>
      <p:sp>
        <p:nvSpPr>
          <p:cNvPr id="166" name="Google Shape;166;p1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14"/>
          <p:cNvSpPr/>
          <p:nvPr/>
        </p:nvSpPr>
        <p:spPr>
          <a:xfrm rot="-5400000">
            <a:off x="8106729" y="3752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886663" y="17890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793746" y="38351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71" name="Google Shape;171;p14"/>
          <p:cNvGrpSpPr/>
          <p:nvPr/>
        </p:nvGrpSpPr>
        <p:grpSpPr>
          <a:xfrm>
            <a:off x="8430781" y="147690"/>
            <a:ext cx="1618021" cy="1939016"/>
            <a:chOff x="6382288" y="83496"/>
            <a:chExt cx="1287823" cy="1543311"/>
          </a:xfrm>
        </p:grpSpPr>
        <p:sp>
          <p:nvSpPr>
            <p:cNvPr id="172" name="Google Shape;172;p1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80"/>
        <p:cNvGrpSpPr/>
        <p:nvPr/>
      </p:nvGrpSpPr>
      <p:grpSpPr>
        <a:xfrm>
          <a:off x="0" y="0"/>
          <a:ext cx="0" cy="0"/>
          <a:chOff x="0" y="0"/>
          <a:chExt cx="0" cy="0"/>
        </a:xfrm>
      </p:grpSpPr>
      <p:sp>
        <p:nvSpPr>
          <p:cNvPr id="181" name="Google Shape;181;p1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5"/>
          <p:cNvSpPr/>
          <p:nvPr/>
        </p:nvSpPr>
        <p:spPr>
          <a:xfrm rot="-5400000">
            <a:off x="3763329" y="42959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781087" y="-102580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1143671" y="2304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86" name="Google Shape;186;p15"/>
          <p:cNvGrpSpPr/>
          <p:nvPr/>
        </p:nvGrpSpPr>
        <p:grpSpPr>
          <a:xfrm>
            <a:off x="8430856" y="1877615"/>
            <a:ext cx="1618021" cy="1939016"/>
            <a:chOff x="6382288" y="83496"/>
            <a:chExt cx="1287823" cy="1543311"/>
          </a:xfrm>
        </p:grpSpPr>
        <p:sp>
          <p:nvSpPr>
            <p:cNvPr id="187" name="Google Shape;187;p1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195"/>
        <p:cNvGrpSpPr/>
        <p:nvPr/>
      </p:nvGrpSpPr>
      <p:grpSpPr>
        <a:xfrm>
          <a:off x="0" y="0"/>
          <a:ext cx="0" cy="0"/>
          <a:chOff x="0" y="0"/>
          <a:chExt cx="0" cy="0"/>
        </a:xfrm>
      </p:grpSpPr>
      <p:sp>
        <p:nvSpPr>
          <p:cNvPr id="196" name="Google Shape;196;p1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741863" y="1192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5400000">
            <a:off x="-163746" y="36680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txBox="1">
            <a:spLocks noGrp="1"/>
          </p:cNvSpPr>
          <p:nvPr>
            <p:ph type="subTitle" idx="1"/>
          </p:nvPr>
        </p:nvSpPr>
        <p:spPr>
          <a:xfrm>
            <a:off x="713225" y="1240825"/>
            <a:ext cx="3858900" cy="208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title"/>
          </p:nvPr>
        </p:nvSpPr>
        <p:spPr>
          <a:xfrm>
            <a:off x="713225" y="3329950"/>
            <a:ext cx="38589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000"/>
              <a:buNone/>
              <a:defRPr sz="24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201" name="Google Shape;201;p16"/>
          <p:cNvSpPr>
            <a:spLocks noGrp="1"/>
          </p:cNvSpPr>
          <p:nvPr>
            <p:ph type="pic" idx="2"/>
          </p:nvPr>
        </p:nvSpPr>
        <p:spPr>
          <a:xfrm>
            <a:off x="5060450" y="975450"/>
            <a:ext cx="2912700" cy="31926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02"/>
        <p:cNvGrpSpPr/>
        <p:nvPr/>
      </p:nvGrpSpPr>
      <p:grpSpPr>
        <a:xfrm>
          <a:off x="0" y="0"/>
          <a:ext cx="0" cy="0"/>
          <a:chOff x="0" y="0"/>
          <a:chExt cx="0" cy="0"/>
        </a:xfrm>
      </p:grpSpPr>
      <p:sp>
        <p:nvSpPr>
          <p:cNvPr id="203" name="Google Shape;203;p1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txBox="1">
            <a:spLocks noGrp="1"/>
          </p:cNvSpPr>
          <p:nvPr>
            <p:ph type="subTitle" idx="1"/>
          </p:nvPr>
        </p:nvSpPr>
        <p:spPr>
          <a:xfrm>
            <a:off x="4572006" y="2783098"/>
            <a:ext cx="3828300" cy="7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5" name="Google Shape;205;p17"/>
          <p:cNvSpPr txBox="1">
            <a:spLocks noGrp="1"/>
          </p:cNvSpPr>
          <p:nvPr>
            <p:ph type="title"/>
          </p:nvPr>
        </p:nvSpPr>
        <p:spPr>
          <a:xfrm>
            <a:off x="4572005" y="1569902"/>
            <a:ext cx="3828300" cy="1278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17"/>
          <p:cNvSpPr/>
          <p:nvPr/>
        </p:nvSpPr>
        <p:spPr>
          <a:xfrm>
            <a:off x="-989938" y="3204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871554" y="-74636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08" name="Google Shape;208;p17"/>
          <p:cNvGrpSpPr/>
          <p:nvPr/>
        </p:nvGrpSpPr>
        <p:grpSpPr>
          <a:xfrm rot="-812777">
            <a:off x="8334966" y="2945620"/>
            <a:ext cx="1618090" cy="1939098"/>
            <a:chOff x="6382288" y="83496"/>
            <a:chExt cx="1287823" cy="1543311"/>
          </a:xfrm>
        </p:grpSpPr>
        <p:sp>
          <p:nvSpPr>
            <p:cNvPr id="209" name="Google Shape;209;p1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7"/>
          <p:cNvSpPr/>
          <p:nvPr/>
        </p:nvSpPr>
        <p:spPr>
          <a:xfrm rot="-5400000">
            <a:off x="5663654" y="40580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18"/>
        <p:cNvGrpSpPr/>
        <p:nvPr/>
      </p:nvGrpSpPr>
      <p:grpSpPr>
        <a:xfrm>
          <a:off x="0" y="0"/>
          <a:ext cx="0" cy="0"/>
          <a:chOff x="0" y="0"/>
          <a:chExt cx="0" cy="0"/>
        </a:xfrm>
      </p:grpSpPr>
      <p:sp>
        <p:nvSpPr>
          <p:cNvPr id="219" name="Google Shape;219;p1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txBox="1">
            <a:spLocks noGrp="1"/>
          </p:cNvSpPr>
          <p:nvPr>
            <p:ph type="subTitle" idx="1"/>
          </p:nvPr>
        </p:nvSpPr>
        <p:spPr>
          <a:xfrm>
            <a:off x="2115450" y="3142300"/>
            <a:ext cx="4913100" cy="8013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21" name="Google Shape;221;p18"/>
          <p:cNvSpPr txBox="1">
            <a:spLocks noGrp="1"/>
          </p:cNvSpPr>
          <p:nvPr>
            <p:ph type="title"/>
          </p:nvPr>
        </p:nvSpPr>
        <p:spPr>
          <a:xfrm>
            <a:off x="2115450" y="1580900"/>
            <a:ext cx="4913100" cy="140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2" name="Google Shape;222;p18"/>
          <p:cNvSpPr/>
          <p:nvPr/>
        </p:nvSpPr>
        <p:spPr>
          <a:xfrm>
            <a:off x="8334162" y="8549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8145129" y="345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8"/>
          <p:cNvGrpSpPr/>
          <p:nvPr/>
        </p:nvGrpSpPr>
        <p:grpSpPr>
          <a:xfrm>
            <a:off x="-484507" y="539490"/>
            <a:ext cx="1618021" cy="1939016"/>
            <a:chOff x="6382288" y="83496"/>
            <a:chExt cx="1287823" cy="1543311"/>
          </a:xfrm>
        </p:grpSpPr>
        <p:sp>
          <p:nvSpPr>
            <p:cNvPr id="225" name="Google Shape;225;p1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8"/>
          <p:cNvSpPr/>
          <p:nvPr/>
        </p:nvSpPr>
        <p:spPr>
          <a:xfrm rot="-5400000">
            <a:off x="-628833" y="29676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234"/>
        <p:cNvGrpSpPr/>
        <p:nvPr/>
      </p:nvGrpSpPr>
      <p:grpSpPr>
        <a:xfrm>
          <a:off x="0" y="0"/>
          <a:ext cx="0" cy="0"/>
          <a:chOff x="0" y="0"/>
          <a:chExt cx="0" cy="0"/>
        </a:xfrm>
      </p:grpSpPr>
      <p:sp>
        <p:nvSpPr>
          <p:cNvPr id="235" name="Google Shape;235;p1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txBox="1">
            <a:spLocks noGrp="1"/>
          </p:cNvSpPr>
          <p:nvPr>
            <p:ph type="body" idx="1"/>
          </p:nvPr>
        </p:nvSpPr>
        <p:spPr>
          <a:xfrm>
            <a:off x="1261050" y="1109525"/>
            <a:ext cx="6621900" cy="129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7" name="Google Shape;237;p1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19"/>
          <p:cNvSpPr/>
          <p:nvPr/>
        </p:nvSpPr>
        <p:spPr>
          <a:xfrm>
            <a:off x="8402137" y="-537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603921" y="3996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_1_1_1_1">
    <p:spTree>
      <p:nvGrpSpPr>
        <p:cNvPr id="1" name="Shape 240"/>
        <p:cNvGrpSpPr/>
        <p:nvPr/>
      </p:nvGrpSpPr>
      <p:grpSpPr>
        <a:xfrm>
          <a:off x="0" y="0"/>
          <a:ext cx="0" cy="0"/>
          <a:chOff x="0" y="0"/>
          <a:chExt cx="0" cy="0"/>
        </a:xfrm>
      </p:grpSpPr>
      <p:sp>
        <p:nvSpPr>
          <p:cNvPr id="241" name="Google Shape;241;p2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8270629" y="32423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43" name="Google Shape;243;p20"/>
          <p:cNvGrpSpPr/>
          <p:nvPr/>
        </p:nvGrpSpPr>
        <p:grpSpPr>
          <a:xfrm>
            <a:off x="-904794" y="1398990"/>
            <a:ext cx="1618021" cy="1939016"/>
            <a:chOff x="6382288" y="83496"/>
            <a:chExt cx="1287823" cy="1543311"/>
          </a:xfrm>
        </p:grpSpPr>
        <p:sp>
          <p:nvSpPr>
            <p:cNvPr id="244" name="Google Shape;244;p2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20"/>
          <p:cNvSpPr/>
          <p:nvPr/>
        </p:nvSpPr>
        <p:spPr>
          <a:xfrm rot="-5400000">
            <a:off x="8688579" y="109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302688" y="40282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rot="-5400000">
            <a:off x="1595229" y="-10329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txBox="1">
            <a:spLocks noGrp="1"/>
          </p:cNvSpPr>
          <p:nvPr>
            <p:ph type="body" idx="1"/>
          </p:nvPr>
        </p:nvSpPr>
        <p:spPr>
          <a:xfrm>
            <a:off x="4279225" y="3055750"/>
            <a:ext cx="4151700" cy="85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56" name="Google Shape;256;p20"/>
          <p:cNvSpPr txBox="1">
            <a:spLocks noGrp="1"/>
          </p:cNvSpPr>
          <p:nvPr>
            <p:ph type="title"/>
          </p:nvPr>
        </p:nvSpPr>
        <p:spPr>
          <a:xfrm>
            <a:off x="4279225" y="1230350"/>
            <a:ext cx="4151700" cy="1825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0"/>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flipH="1">
            <a:off x="3687775" y="2767900"/>
            <a:ext cx="4743000" cy="912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flipH="1">
            <a:off x="5603113" y="1776715"/>
            <a:ext cx="912300" cy="912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3687775" y="3759104"/>
            <a:ext cx="4743000" cy="4299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Amiko SemiBold"/>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 name="Google Shape;27;p3"/>
          <p:cNvSpPr/>
          <p:nvPr/>
        </p:nvSpPr>
        <p:spPr>
          <a:xfrm>
            <a:off x="-650463" y="94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729421" y="20257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58"/>
        <p:cNvGrpSpPr/>
        <p:nvPr/>
      </p:nvGrpSpPr>
      <p:grpSpPr>
        <a:xfrm>
          <a:off x="0" y="0"/>
          <a:ext cx="0" cy="0"/>
          <a:chOff x="0" y="0"/>
          <a:chExt cx="0" cy="0"/>
        </a:xfrm>
      </p:grpSpPr>
      <p:sp>
        <p:nvSpPr>
          <p:cNvPr id="259" name="Google Shape;259;p2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txBox="1">
            <a:spLocks noGrp="1"/>
          </p:cNvSpPr>
          <p:nvPr>
            <p:ph type="subTitle" idx="1"/>
          </p:nvPr>
        </p:nvSpPr>
        <p:spPr>
          <a:xfrm>
            <a:off x="1123650" y="3720519"/>
            <a:ext cx="6896700" cy="5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61" name="Google Shape;261;p21"/>
          <p:cNvSpPr txBox="1">
            <a:spLocks noGrp="1"/>
          </p:cNvSpPr>
          <p:nvPr>
            <p:ph type="title"/>
          </p:nvPr>
        </p:nvSpPr>
        <p:spPr>
          <a:xfrm>
            <a:off x="1123650" y="3037094"/>
            <a:ext cx="6896700" cy="68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2" name="Google Shape;262;p21"/>
          <p:cNvSpPr/>
          <p:nvPr/>
        </p:nvSpPr>
        <p:spPr>
          <a:xfrm>
            <a:off x="8144212" y="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8020354" y="306768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21"/>
          <p:cNvGrpSpPr/>
          <p:nvPr/>
        </p:nvGrpSpPr>
        <p:grpSpPr>
          <a:xfrm>
            <a:off x="-629119" y="3395815"/>
            <a:ext cx="1618021" cy="1939016"/>
            <a:chOff x="6382288" y="83496"/>
            <a:chExt cx="1287823" cy="1543311"/>
          </a:xfrm>
        </p:grpSpPr>
        <p:sp>
          <p:nvSpPr>
            <p:cNvPr id="265" name="Google Shape;265;p2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rot="-5400000">
            <a:off x="-729421" y="3949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22">
    <p:spTree>
      <p:nvGrpSpPr>
        <p:cNvPr id="1" name="Shape 274"/>
        <p:cNvGrpSpPr/>
        <p:nvPr/>
      </p:nvGrpSpPr>
      <p:grpSpPr>
        <a:xfrm>
          <a:off x="0" y="0"/>
          <a:ext cx="0" cy="0"/>
          <a:chOff x="0" y="0"/>
          <a:chExt cx="0" cy="0"/>
        </a:xfrm>
      </p:grpSpPr>
      <p:sp>
        <p:nvSpPr>
          <p:cNvPr id="275" name="Google Shape;275;p2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txBox="1">
            <a:spLocks noGrp="1"/>
          </p:cNvSpPr>
          <p:nvPr>
            <p:ph type="subTitle" idx="1"/>
          </p:nvPr>
        </p:nvSpPr>
        <p:spPr>
          <a:xfrm>
            <a:off x="1861531" y="2674500"/>
            <a:ext cx="3103500" cy="107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77" name="Google Shape;277;p22"/>
          <p:cNvSpPr txBox="1">
            <a:spLocks noGrp="1"/>
          </p:cNvSpPr>
          <p:nvPr>
            <p:ph type="title"/>
          </p:nvPr>
        </p:nvSpPr>
        <p:spPr>
          <a:xfrm>
            <a:off x="1861531" y="1395600"/>
            <a:ext cx="3103500" cy="1278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8" name="Google Shape;278;p22"/>
          <p:cNvSpPr/>
          <p:nvPr/>
        </p:nvSpPr>
        <p:spPr>
          <a:xfrm>
            <a:off x="817843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60921" y="153704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2"/>
          <p:cNvGrpSpPr/>
          <p:nvPr/>
        </p:nvGrpSpPr>
        <p:grpSpPr>
          <a:xfrm>
            <a:off x="-312894" y="-729960"/>
            <a:ext cx="1618021" cy="1939016"/>
            <a:chOff x="6382288" y="83496"/>
            <a:chExt cx="1287823" cy="1543311"/>
          </a:xfrm>
        </p:grpSpPr>
        <p:sp>
          <p:nvSpPr>
            <p:cNvPr id="281" name="Google Shape;28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2"/>
          <p:cNvSpPr/>
          <p:nvPr/>
        </p:nvSpPr>
        <p:spPr>
          <a:xfrm rot="-5400000">
            <a:off x="-351846" y="3957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2"/>
          <p:cNvGrpSpPr/>
          <p:nvPr/>
        </p:nvGrpSpPr>
        <p:grpSpPr>
          <a:xfrm>
            <a:off x="8178431" y="3499603"/>
            <a:ext cx="1618021" cy="1939016"/>
            <a:chOff x="6382288" y="83496"/>
            <a:chExt cx="1287823" cy="1543311"/>
          </a:xfrm>
        </p:grpSpPr>
        <p:sp>
          <p:nvSpPr>
            <p:cNvPr id="291" name="Google Shape;29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7">
    <p:spTree>
      <p:nvGrpSpPr>
        <p:cNvPr id="1" name="Shape 299"/>
        <p:cNvGrpSpPr/>
        <p:nvPr/>
      </p:nvGrpSpPr>
      <p:grpSpPr>
        <a:xfrm>
          <a:off x="0" y="0"/>
          <a:ext cx="0" cy="0"/>
          <a:chOff x="0" y="0"/>
          <a:chExt cx="0" cy="0"/>
        </a:xfrm>
      </p:grpSpPr>
      <p:sp>
        <p:nvSpPr>
          <p:cNvPr id="300" name="Google Shape;300;p2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2" name="Google Shape;302;p23"/>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23"/>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3"/>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5" name="Google Shape;305;p23"/>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6" name="Google Shape;306;p23"/>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80383" y="38657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08" name="Google Shape;308;p23"/>
          <p:cNvGrpSpPr/>
          <p:nvPr/>
        </p:nvGrpSpPr>
        <p:grpSpPr>
          <a:xfrm rot="3734386">
            <a:off x="7665682" y="3992731"/>
            <a:ext cx="1618030" cy="1939027"/>
            <a:chOff x="6382288" y="83496"/>
            <a:chExt cx="1287823" cy="1543311"/>
          </a:xfrm>
        </p:grpSpPr>
        <p:sp>
          <p:nvSpPr>
            <p:cNvPr id="309" name="Google Shape;309;p2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3"/>
          <p:cNvSpPr/>
          <p:nvPr/>
        </p:nvSpPr>
        <p:spPr>
          <a:xfrm rot="-5400000">
            <a:off x="852667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7_1">
    <p:spTree>
      <p:nvGrpSpPr>
        <p:cNvPr id="1" name="Shape 318"/>
        <p:cNvGrpSpPr/>
        <p:nvPr/>
      </p:nvGrpSpPr>
      <p:grpSpPr>
        <a:xfrm>
          <a:off x="0" y="0"/>
          <a:ext cx="0" cy="0"/>
          <a:chOff x="0" y="0"/>
          <a:chExt cx="0" cy="0"/>
        </a:xfrm>
      </p:grpSpPr>
      <p:sp>
        <p:nvSpPr>
          <p:cNvPr id="319" name="Google Shape;319;p2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txBox="1">
            <a:spLocks noGrp="1"/>
          </p:cNvSpPr>
          <p:nvPr>
            <p:ph type="body" idx="1"/>
          </p:nvPr>
        </p:nvSpPr>
        <p:spPr>
          <a:xfrm>
            <a:off x="964838"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1" name="Google Shape;321;p2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2" name="Google Shape;322;p24"/>
          <p:cNvSpPr txBox="1">
            <a:spLocks noGrp="1"/>
          </p:cNvSpPr>
          <p:nvPr>
            <p:ph type="body" idx="2"/>
          </p:nvPr>
        </p:nvSpPr>
        <p:spPr>
          <a:xfrm>
            <a:off x="4683262"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3" name="Google Shape;323;p24"/>
          <p:cNvSpPr/>
          <p:nvPr/>
        </p:nvSpPr>
        <p:spPr>
          <a:xfrm>
            <a:off x="-450788" y="3816772"/>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8265767"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24"/>
          <p:cNvSpPr/>
          <p:nvPr/>
        </p:nvSpPr>
        <p:spPr>
          <a:xfrm rot="-5400000">
            <a:off x="8094729"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326"/>
        <p:cNvGrpSpPr/>
        <p:nvPr/>
      </p:nvGrpSpPr>
      <p:grpSpPr>
        <a:xfrm>
          <a:off x="0" y="0"/>
          <a:ext cx="0" cy="0"/>
          <a:chOff x="0" y="0"/>
          <a:chExt cx="0" cy="0"/>
        </a:xfrm>
      </p:grpSpPr>
      <p:sp>
        <p:nvSpPr>
          <p:cNvPr id="327" name="Google Shape;327;p2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txBox="1">
            <a:spLocks noGrp="1"/>
          </p:cNvSpPr>
          <p:nvPr>
            <p:ph type="subTitle" idx="1"/>
          </p:nvPr>
        </p:nvSpPr>
        <p:spPr>
          <a:xfrm>
            <a:off x="71322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9" name="Google Shape;329;p25"/>
          <p:cNvSpPr txBox="1">
            <a:spLocks noGrp="1"/>
          </p:cNvSpPr>
          <p:nvPr>
            <p:ph type="subTitle" idx="2"/>
          </p:nvPr>
        </p:nvSpPr>
        <p:spPr>
          <a:xfrm>
            <a:off x="71322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5"/>
          <p:cNvSpPr txBox="1">
            <a:spLocks noGrp="1"/>
          </p:cNvSpPr>
          <p:nvPr>
            <p:ph type="subTitle" idx="3"/>
          </p:nvPr>
        </p:nvSpPr>
        <p:spPr>
          <a:xfrm>
            <a:off x="328464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5"/>
          <p:cNvSpPr txBox="1">
            <a:spLocks noGrp="1"/>
          </p:cNvSpPr>
          <p:nvPr>
            <p:ph type="subTitle" idx="4"/>
          </p:nvPr>
        </p:nvSpPr>
        <p:spPr>
          <a:xfrm>
            <a:off x="585606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2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3" name="Google Shape;333;p25"/>
          <p:cNvSpPr txBox="1">
            <a:spLocks noGrp="1"/>
          </p:cNvSpPr>
          <p:nvPr>
            <p:ph type="subTitle" idx="5"/>
          </p:nvPr>
        </p:nvSpPr>
        <p:spPr>
          <a:xfrm>
            <a:off x="328464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4" name="Google Shape;334;p25"/>
          <p:cNvSpPr txBox="1">
            <a:spLocks noGrp="1"/>
          </p:cNvSpPr>
          <p:nvPr>
            <p:ph type="subTitle" idx="6"/>
          </p:nvPr>
        </p:nvSpPr>
        <p:spPr>
          <a:xfrm>
            <a:off x="585606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5" name="Google Shape;335;p25"/>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416883" y="3648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37" name="Google Shape;337;p25"/>
          <p:cNvGrpSpPr/>
          <p:nvPr/>
        </p:nvGrpSpPr>
        <p:grpSpPr>
          <a:xfrm rot="3734386">
            <a:off x="7506932" y="3629906"/>
            <a:ext cx="1618030" cy="1939027"/>
            <a:chOff x="6382288" y="83496"/>
            <a:chExt cx="1287823" cy="1543311"/>
          </a:xfrm>
        </p:grpSpPr>
        <p:sp>
          <p:nvSpPr>
            <p:cNvPr id="338" name="Google Shape;338;p2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400000">
            <a:off x="803982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_3">
    <p:spTree>
      <p:nvGrpSpPr>
        <p:cNvPr id="1" name="Shape 347"/>
        <p:cNvGrpSpPr/>
        <p:nvPr/>
      </p:nvGrpSpPr>
      <p:grpSpPr>
        <a:xfrm>
          <a:off x="0" y="0"/>
          <a:ext cx="0" cy="0"/>
          <a:chOff x="0" y="0"/>
          <a:chExt cx="0" cy="0"/>
        </a:xfrm>
      </p:grpSpPr>
      <p:sp>
        <p:nvSpPr>
          <p:cNvPr id="348" name="Google Shape;348;p2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txBox="1">
            <a:spLocks noGrp="1"/>
          </p:cNvSpPr>
          <p:nvPr>
            <p:ph type="subTitle" idx="1"/>
          </p:nvPr>
        </p:nvSpPr>
        <p:spPr>
          <a:xfrm>
            <a:off x="1405800"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0" name="Google Shape;350;p26"/>
          <p:cNvSpPr txBox="1">
            <a:spLocks noGrp="1"/>
          </p:cNvSpPr>
          <p:nvPr>
            <p:ph type="subTitle" idx="2"/>
          </p:nvPr>
        </p:nvSpPr>
        <p:spPr>
          <a:xfrm>
            <a:off x="5258747"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1" name="Google Shape;351;p26"/>
          <p:cNvSpPr txBox="1">
            <a:spLocks noGrp="1"/>
          </p:cNvSpPr>
          <p:nvPr>
            <p:ph type="subTitle" idx="3"/>
          </p:nvPr>
        </p:nvSpPr>
        <p:spPr>
          <a:xfrm>
            <a:off x="1405800"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2" name="Google Shape;352;p26"/>
          <p:cNvSpPr txBox="1">
            <a:spLocks noGrp="1"/>
          </p:cNvSpPr>
          <p:nvPr>
            <p:ph type="subTitle" idx="4"/>
          </p:nvPr>
        </p:nvSpPr>
        <p:spPr>
          <a:xfrm>
            <a:off x="5258749"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6"/>
          <p:cNvSpPr txBox="1">
            <a:spLocks noGrp="1"/>
          </p:cNvSpPr>
          <p:nvPr>
            <p:ph type="subTitle" idx="5"/>
          </p:nvPr>
        </p:nvSpPr>
        <p:spPr>
          <a:xfrm>
            <a:off x="1405800"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6"/>
          <p:cNvSpPr txBox="1">
            <a:spLocks noGrp="1"/>
          </p:cNvSpPr>
          <p:nvPr>
            <p:ph type="subTitle" idx="6"/>
          </p:nvPr>
        </p:nvSpPr>
        <p:spPr>
          <a:xfrm>
            <a:off x="5258749"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6"/>
          <p:cNvSpPr txBox="1">
            <a:spLocks noGrp="1"/>
          </p:cNvSpPr>
          <p:nvPr>
            <p:ph type="subTitle" idx="7"/>
          </p:nvPr>
        </p:nvSpPr>
        <p:spPr>
          <a:xfrm>
            <a:off x="1405800"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7" name="Google Shape;357;p26"/>
          <p:cNvSpPr txBox="1">
            <a:spLocks noGrp="1"/>
          </p:cNvSpPr>
          <p:nvPr>
            <p:ph type="subTitle" idx="8"/>
          </p:nvPr>
        </p:nvSpPr>
        <p:spPr>
          <a:xfrm>
            <a:off x="5258747"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8" name="Google Shape;358;p26"/>
          <p:cNvSpPr/>
          <p:nvPr/>
        </p:nvSpPr>
        <p:spPr>
          <a:xfrm>
            <a:off x="-385238" y="400694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rot="9050306">
            <a:off x="-1235760" y="1475757"/>
            <a:ext cx="1997685" cy="1901131"/>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26"/>
          <p:cNvSpPr/>
          <p:nvPr/>
        </p:nvSpPr>
        <p:spPr>
          <a:xfrm rot="-5400000">
            <a:off x="7744729" y="3756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6"/>
          <p:cNvGrpSpPr/>
          <p:nvPr/>
        </p:nvGrpSpPr>
        <p:grpSpPr>
          <a:xfrm rot="-1537247">
            <a:off x="8166314" y="254513"/>
            <a:ext cx="1618070" cy="1939075"/>
            <a:chOff x="6382288" y="83496"/>
            <a:chExt cx="1287823" cy="1543311"/>
          </a:xfrm>
        </p:grpSpPr>
        <p:sp>
          <p:nvSpPr>
            <p:cNvPr id="362" name="Google Shape;362;p2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CUSTOM_23">
    <p:spTree>
      <p:nvGrpSpPr>
        <p:cNvPr id="1" name="Shape 370"/>
        <p:cNvGrpSpPr/>
        <p:nvPr/>
      </p:nvGrpSpPr>
      <p:grpSpPr>
        <a:xfrm>
          <a:off x="0" y="0"/>
          <a:ext cx="0" cy="0"/>
          <a:chOff x="0" y="0"/>
          <a:chExt cx="0" cy="0"/>
        </a:xfrm>
      </p:grpSpPr>
      <p:sp>
        <p:nvSpPr>
          <p:cNvPr id="371" name="Google Shape;371;p2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txBox="1">
            <a:spLocks noGrp="1"/>
          </p:cNvSpPr>
          <p:nvPr>
            <p:ph type="subTitle" idx="1"/>
          </p:nvPr>
        </p:nvSpPr>
        <p:spPr>
          <a:xfrm>
            <a:off x="2084486"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3" name="Google Shape;373;p27"/>
          <p:cNvSpPr txBox="1">
            <a:spLocks noGrp="1"/>
          </p:cNvSpPr>
          <p:nvPr>
            <p:ph type="subTitle" idx="2"/>
          </p:nvPr>
        </p:nvSpPr>
        <p:spPr>
          <a:xfrm>
            <a:off x="4725508"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4" name="Google Shape;374;p27"/>
          <p:cNvSpPr txBox="1">
            <a:spLocks noGrp="1"/>
          </p:cNvSpPr>
          <p:nvPr>
            <p:ph type="subTitle" idx="3"/>
          </p:nvPr>
        </p:nvSpPr>
        <p:spPr>
          <a:xfrm>
            <a:off x="763975"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5" name="Google Shape;375;p27"/>
          <p:cNvSpPr txBox="1">
            <a:spLocks noGrp="1"/>
          </p:cNvSpPr>
          <p:nvPr>
            <p:ph type="subTitle" idx="4"/>
          </p:nvPr>
        </p:nvSpPr>
        <p:spPr>
          <a:xfrm>
            <a:off x="208760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27"/>
          <p:cNvSpPr txBox="1">
            <a:spLocks noGrp="1"/>
          </p:cNvSpPr>
          <p:nvPr>
            <p:ph type="subTitle" idx="5"/>
          </p:nvPr>
        </p:nvSpPr>
        <p:spPr>
          <a:xfrm>
            <a:off x="472655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7"/>
          <p:cNvSpPr txBox="1">
            <a:spLocks noGrp="1"/>
          </p:cNvSpPr>
          <p:nvPr>
            <p:ph type="subTitle" idx="6"/>
          </p:nvPr>
        </p:nvSpPr>
        <p:spPr>
          <a:xfrm>
            <a:off x="76812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27"/>
          <p:cNvSpPr txBox="1">
            <a:spLocks noGrp="1"/>
          </p:cNvSpPr>
          <p:nvPr>
            <p:ph type="subTitle" idx="7"/>
          </p:nvPr>
        </p:nvSpPr>
        <p:spPr>
          <a:xfrm>
            <a:off x="340707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27"/>
          <p:cNvSpPr txBox="1">
            <a:spLocks noGrp="1"/>
          </p:cNvSpPr>
          <p:nvPr>
            <p:ph type="subTitle" idx="8"/>
          </p:nvPr>
        </p:nvSpPr>
        <p:spPr>
          <a:xfrm>
            <a:off x="6046025" y="3148600"/>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7"/>
          <p:cNvSpPr txBox="1">
            <a:spLocks noGrp="1"/>
          </p:cNvSpPr>
          <p:nvPr>
            <p:ph type="subTitle" idx="9"/>
          </p:nvPr>
        </p:nvSpPr>
        <p:spPr>
          <a:xfrm>
            <a:off x="3404997"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1" name="Google Shape;381;p27"/>
          <p:cNvSpPr txBox="1">
            <a:spLocks noGrp="1"/>
          </p:cNvSpPr>
          <p:nvPr>
            <p:ph type="subTitle" idx="13"/>
          </p:nvPr>
        </p:nvSpPr>
        <p:spPr>
          <a:xfrm>
            <a:off x="6046019"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2" name="Google Shape;382;p27"/>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3" name="Google Shape;383;p27"/>
          <p:cNvSpPr/>
          <p:nvPr/>
        </p:nvSpPr>
        <p:spPr>
          <a:xfrm>
            <a:off x="-871188" y="12647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8145129" y="-17331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7"/>
          <p:cNvGrpSpPr/>
          <p:nvPr/>
        </p:nvGrpSpPr>
        <p:grpSpPr>
          <a:xfrm>
            <a:off x="7935206" y="3869990"/>
            <a:ext cx="1618021" cy="1939016"/>
            <a:chOff x="6382288" y="83496"/>
            <a:chExt cx="1287823" cy="1543311"/>
          </a:xfrm>
        </p:grpSpPr>
        <p:sp>
          <p:nvSpPr>
            <p:cNvPr id="386" name="Google Shape;38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7"/>
          <p:cNvSpPr/>
          <p:nvPr/>
        </p:nvSpPr>
        <p:spPr>
          <a:xfrm rot="-5400000">
            <a:off x="-189221" y="41059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27"/>
          <p:cNvGrpSpPr/>
          <p:nvPr/>
        </p:nvGrpSpPr>
        <p:grpSpPr>
          <a:xfrm>
            <a:off x="-354694" y="-969510"/>
            <a:ext cx="1618021" cy="1939016"/>
            <a:chOff x="6382288" y="83496"/>
            <a:chExt cx="1287823" cy="1543311"/>
          </a:xfrm>
        </p:grpSpPr>
        <p:sp>
          <p:nvSpPr>
            <p:cNvPr id="396" name="Google Shape;39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04"/>
        <p:cNvGrpSpPr/>
        <p:nvPr/>
      </p:nvGrpSpPr>
      <p:grpSpPr>
        <a:xfrm>
          <a:off x="0" y="0"/>
          <a:ext cx="0" cy="0"/>
          <a:chOff x="0" y="0"/>
          <a:chExt cx="0" cy="0"/>
        </a:xfrm>
      </p:grpSpPr>
      <p:sp>
        <p:nvSpPr>
          <p:cNvPr id="405" name="Google Shape;405;p2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txBox="1">
            <a:spLocks noGrp="1"/>
          </p:cNvSpPr>
          <p:nvPr>
            <p:ph type="subTitle" idx="1"/>
          </p:nvPr>
        </p:nvSpPr>
        <p:spPr>
          <a:xfrm>
            <a:off x="711275"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7" name="Google Shape;407;p28"/>
          <p:cNvSpPr txBox="1">
            <a:spLocks noGrp="1"/>
          </p:cNvSpPr>
          <p:nvPr>
            <p:ph type="subTitle" idx="2"/>
          </p:nvPr>
        </p:nvSpPr>
        <p:spPr>
          <a:xfrm>
            <a:off x="3400937"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8" name="Google Shape;408;p28"/>
          <p:cNvSpPr txBox="1">
            <a:spLocks noGrp="1"/>
          </p:cNvSpPr>
          <p:nvPr>
            <p:ph type="subTitle" idx="3"/>
          </p:nvPr>
        </p:nvSpPr>
        <p:spPr>
          <a:xfrm>
            <a:off x="6090599"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9" name="Google Shape;409;p28"/>
          <p:cNvSpPr txBox="1">
            <a:spLocks noGrp="1"/>
          </p:cNvSpPr>
          <p:nvPr>
            <p:ph type="subTitle" idx="4"/>
          </p:nvPr>
        </p:nvSpPr>
        <p:spPr>
          <a:xfrm>
            <a:off x="711275"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0" name="Google Shape;410;p28"/>
          <p:cNvSpPr txBox="1">
            <a:spLocks noGrp="1"/>
          </p:cNvSpPr>
          <p:nvPr>
            <p:ph type="subTitle" idx="5"/>
          </p:nvPr>
        </p:nvSpPr>
        <p:spPr>
          <a:xfrm>
            <a:off x="71542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28"/>
          <p:cNvSpPr txBox="1">
            <a:spLocks noGrp="1"/>
          </p:cNvSpPr>
          <p:nvPr>
            <p:ph type="subTitle" idx="6"/>
          </p:nvPr>
        </p:nvSpPr>
        <p:spPr>
          <a:xfrm>
            <a:off x="340301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8"/>
          <p:cNvSpPr txBox="1">
            <a:spLocks noGrp="1"/>
          </p:cNvSpPr>
          <p:nvPr>
            <p:ph type="subTitle" idx="7"/>
          </p:nvPr>
        </p:nvSpPr>
        <p:spPr>
          <a:xfrm>
            <a:off x="71542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28"/>
          <p:cNvSpPr txBox="1">
            <a:spLocks noGrp="1"/>
          </p:cNvSpPr>
          <p:nvPr>
            <p:ph type="subTitle" idx="8"/>
          </p:nvPr>
        </p:nvSpPr>
        <p:spPr>
          <a:xfrm>
            <a:off x="340301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8"/>
          <p:cNvSpPr txBox="1">
            <a:spLocks noGrp="1"/>
          </p:cNvSpPr>
          <p:nvPr>
            <p:ph type="subTitle" idx="9"/>
          </p:nvPr>
        </p:nvSpPr>
        <p:spPr>
          <a:xfrm>
            <a:off x="6090606" y="20002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8"/>
          <p:cNvSpPr txBox="1">
            <a:spLocks noGrp="1"/>
          </p:cNvSpPr>
          <p:nvPr>
            <p:ph type="subTitle" idx="13"/>
          </p:nvPr>
        </p:nvSpPr>
        <p:spPr>
          <a:xfrm>
            <a:off x="6090606" y="34153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8"/>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7" name="Google Shape;417;p28"/>
          <p:cNvSpPr txBox="1">
            <a:spLocks noGrp="1"/>
          </p:cNvSpPr>
          <p:nvPr>
            <p:ph type="subTitle" idx="14"/>
          </p:nvPr>
        </p:nvSpPr>
        <p:spPr>
          <a:xfrm>
            <a:off x="3400937"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8" name="Google Shape;418;p28"/>
          <p:cNvSpPr txBox="1">
            <a:spLocks noGrp="1"/>
          </p:cNvSpPr>
          <p:nvPr>
            <p:ph type="subTitle" idx="15"/>
          </p:nvPr>
        </p:nvSpPr>
        <p:spPr>
          <a:xfrm>
            <a:off x="6090599"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9" name="Google Shape;419;p28"/>
          <p:cNvSpPr/>
          <p:nvPr/>
        </p:nvSpPr>
        <p:spPr>
          <a:xfrm>
            <a:off x="-289838" y="-49202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8297379" y="-492027"/>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421" name="Google Shape;421;p28"/>
          <p:cNvGrpSpPr/>
          <p:nvPr/>
        </p:nvGrpSpPr>
        <p:grpSpPr>
          <a:xfrm rot="4115746">
            <a:off x="7132002" y="3889433"/>
            <a:ext cx="1617959" cy="1938942"/>
            <a:chOff x="6382288" y="83496"/>
            <a:chExt cx="1287823" cy="1543311"/>
          </a:xfrm>
        </p:grpSpPr>
        <p:sp>
          <p:nvSpPr>
            <p:cNvPr id="422" name="Google Shape;42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8"/>
          <p:cNvSpPr/>
          <p:nvPr/>
        </p:nvSpPr>
        <p:spPr>
          <a:xfrm rot="-5400000">
            <a:off x="1148854" y="3901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8"/>
          <p:cNvGrpSpPr/>
          <p:nvPr/>
        </p:nvGrpSpPr>
        <p:grpSpPr>
          <a:xfrm>
            <a:off x="-1058032" y="1750440"/>
            <a:ext cx="1618021" cy="1939016"/>
            <a:chOff x="6382288" y="83496"/>
            <a:chExt cx="1287823" cy="1543311"/>
          </a:xfrm>
        </p:grpSpPr>
        <p:sp>
          <p:nvSpPr>
            <p:cNvPr id="432" name="Google Shape;43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440"/>
        <p:cNvGrpSpPr/>
        <p:nvPr/>
      </p:nvGrpSpPr>
      <p:grpSpPr>
        <a:xfrm>
          <a:off x="0" y="0"/>
          <a:ext cx="0" cy="0"/>
          <a:chOff x="0" y="0"/>
          <a:chExt cx="0" cy="0"/>
        </a:xfrm>
      </p:grpSpPr>
      <p:sp>
        <p:nvSpPr>
          <p:cNvPr id="441" name="Google Shape;441;p2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txBox="1">
            <a:spLocks noGrp="1"/>
          </p:cNvSpPr>
          <p:nvPr>
            <p:ph type="subTitle" idx="1"/>
          </p:nvPr>
        </p:nvSpPr>
        <p:spPr>
          <a:xfrm>
            <a:off x="715313"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3" name="Google Shape;443;p29"/>
          <p:cNvSpPr txBox="1">
            <a:spLocks noGrp="1"/>
          </p:cNvSpPr>
          <p:nvPr>
            <p:ph type="subTitle" idx="2"/>
          </p:nvPr>
        </p:nvSpPr>
        <p:spPr>
          <a:xfrm>
            <a:off x="723487" y="2460175"/>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4" name="Google Shape;444;p29"/>
          <p:cNvSpPr txBox="1">
            <a:spLocks noGrp="1"/>
          </p:cNvSpPr>
          <p:nvPr>
            <p:ph type="subTitle" idx="3"/>
          </p:nvPr>
        </p:nvSpPr>
        <p:spPr>
          <a:xfrm>
            <a:off x="6094637"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5" name="Google Shape;445;p29"/>
          <p:cNvSpPr txBox="1">
            <a:spLocks noGrp="1"/>
          </p:cNvSpPr>
          <p:nvPr>
            <p:ph type="subTitle" idx="4"/>
          </p:nvPr>
        </p:nvSpPr>
        <p:spPr>
          <a:xfrm>
            <a:off x="715313"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6" name="Google Shape;446;p29"/>
          <p:cNvSpPr txBox="1">
            <a:spLocks noGrp="1"/>
          </p:cNvSpPr>
          <p:nvPr>
            <p:ph type="subTitle" idx="5"/>
          </p:nvPr>
        </p:nvSpPr>
        <p:spPr>
          <a:xfrm>
            <a:off x="719463" y="16954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29"/>
          <p:cNvSpPr txBox="1">
            <a:spLocks noGrp="1"/>
          </p:cNvSpPr>
          <p:nvPr>
            <p:ph type="subTitle" idx="6"/>
          </p:nvPr>
        </p:nvSpPr>
        <p:spPr>
          <a:xfrm>
            <a:off x="723486" y="2822063"/>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29"/>
          <p:cNvSpPr txBox="1">
            <a:spLocks noGrp="1"/>
          </p:cNvSpPr>
          <p:nvPr>
            <p:ph type="subTitle" idx="7"/>
          </p:nvPr>
        </p:nvSpPr>
        <p:spPr>
          <a:xfrm>
            <a:off x="719463" y="39486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29"/>
          <p:cNvSpPr txBox="1">
            <a:spLocks noGrp="1"/>
          </p:cNvSpPr>
          <p:nvPr>
            <p:ph type="subTitle" idx="8"/>
          </p:nvPr>
        </p:nvSpPr>
        <p:spPr>
          <a:xfrm>
            <a:off x="6094588" y="2822069"/>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29"/>
          <p:cNvSpPr txBox="1">
            <a:spLocks noGrp="1"/>
          </p:cNvSpPr>
          <p:nvPr>
            <p:ph type="subTitle" idx="9"/>
          </p:nvPr>
        </p:nvSpPr>
        <p:spPr>
          <a:xfrm>
            <a:off x="6094643" y="16954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29"/>
          <p:cNvSpPr txBox="1">
            <a:spLocks noGrp="1"/>
          </p:cNvSpPr>
          <p:nvPr>
            <p:ph type="subTitle" idx="13"/>
          </p:nvPr>
        </p:nvSpPr>
        <p:spPr>
          <a:xfrm>
            <a:off x="6094643" y="39487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2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3" name="Google Shape;453;p29"/>
          <p:cNvSpPr txBox="1">
            <a:spLocks noGrp="1"/>
          </p:cNvSpPr>
          <p:nvPr>
            <p:ph type="subTitle" idx="14"/>
          </p:nvPr>
        </p:nvSpPr>
        <p:spPr>
          <a:xfrm>
            <a:off x="6094687" y="2460188"/>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4" name="Google Shape;454;p29"/>
          <p:cNvSpPr txBox="1">
            <a:spLocks noGrp="1"/>
          </p:cNvSpPr>
          <p:nvPr>
            <p:ph type="subTitle" idx="15"/>
          </p:nvPr>
        </p:nvSpPr>
        <p:spPr>
          <a:xfrm>
            <a:off x="6094637"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5" name="Google Shape;455;p29"/>
          <p:cNvSpPr/>
          <p:nvPr/>
        </p:nvSpPr>
        <p:spPr>
          <a:xfrm>
            <a:off x="-545063" y="3700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879471" y="2238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457" name="Google Shape;457;p29"/>
          <p:cNvGrpSpPr/>
          <p:nvPr/>
        </p:nvGrpSpPr>
        <p:grpSpPr>
          <a:xfrm>
            <a:off x="8205331" y="3189340"/>
            <a:ext cx="1618021" cy="1939016"/>
            <a:chOff x="6382288" y="83496"/>
            <a:chExt cx="1287823" cy="1543311"/>
          </a:xfrm>
        </p:grpSpPr>
        <p:sp>
          <p:nvSpPr>
            <p:cNvPr id="458" name="Google Shape;458;p2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9"/>
          <p:cNvSpPr/>
          <p:nvPr/>
        </p:nvSpPr>
        <p:spPr>
          <a:xfrm rot="-5400000">
            <a:off x="8727517" y="1415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67"/>
        <p:cNvGrpSpPr/>
        <p:nvPr/>
      </p:nvGrpSpPr>
      <p:grpSpPr>
        <a:xfrm>
          <a:off x="0" y="0"/>
          <a:ext cx="0" cy="0"/>
          <a:chOff x="0" y="0"/>
          <a:chExt cx="0" cy="0"/>
        </a:xfrm>
      </p:grpSpPr>
      <p:sp>
        <p:nvSpPr>
          <p:cNvPr id="468" name="Google Shape;468;p3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a:spLocks noGrp="1"/>
          </p:cNvSpPr>
          <p:nvPr>
            <p:ph type="subTitle" idx="1"/>
          </p:nvPr>
        </p:nvSpPr>
        <p:spPr>
          <a:xfrm>
            <a:off x="711425" y="3641250"/>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0" name="Google Shape;470;p30"/>
          <p:cNvSpPr txBox="1">
            <a:spLocks noGrp="1"/>
          </p:cNvSpPr>
          <p:nvPr>
            <p:ph type="subTitle" idx="2"/>
          </p:nvPr>
        </p:nvSpPr>
        <p:spPr>
          <a:xfrm>
            <a:off x="711425" y="1255775"/>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1" name="Google Shape;471;p30"/>
          <p:cNvSpPr txBox="1">
            <a:spLocks noGrp="1"/>
          </p:cNvSpPr>
          <p:nvPr>
            <p:ph type="subTitle" idx="3"/>
          </p:nvPr>
        </p:nvSpPr>
        <p:spPr>
          <a:xfrm>
            <a:off x="711425" y="2448513"/>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2" name="Google Shape;472;p30"/>
          <p:cNvSpPr txBox="1">
            <a:spLocks noGrp="1"/>
          </p:cNvSpPr>
          <p:nvPr>
            <p:ph type="title" hasCustomPrompt="1"/>
          </p:nvPr>
        </p:nvSpPr>
        <p:spPr>
          <a:xfrm>
            <a:off x="7292206" y="2448549"/>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3" name="Google Shape;473;p30"/>
          <p:cNvSpPr txBox="1">
            <a:spLocks noGrp="1"/>
          </p:cNvSpPr>
          <p:nvPr>
            <p:ph type="title" idx="4" hasCustomPrompt="1"/>
          </p:nvPr>
        </p:nvSpPr>
        <p:spPr>
          <a:xfrm>
            <a:off x="7292199" y="3641276"/>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4" name="Google Shape;474;p30"/>
          <p:cNvSpPr txBox="1">
            <a:spLocks noGrp="1"/>
          </p:cNvSpPr>
          <p:nvPr>
            <p:ph type="title" idx="5" hasCustomPrompt="1"/>
          </p:nvPr>
        </p:nvSpPr>
        <p:spPr>
          <a:xfrm>
            <a:off x="7292279" y="1255775"/>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5" name="Google Shape;475;p30"/>
          <p:cNvSpPr txBox="1">
            <a:spLocks noGrp="1"/>
          </p:cNvSpPr>
          <p:nvPr>
            <p:ph type="subTitle" idx="6"/>
          </p:nvPr>
        </p:nvSpPr>
        <p:spPr>
          <a:xfrm>
            <a:off x="713225" y="2833988"/>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30"/>
          <p:cNvSpPr txBox="1">
            <a:spLocks noGrp="1"/>
          </p:cNvSpPr>
          <p:nvPr>
            <p:ph type="subTitle" idx="7"/>
          </p:nvPr>
        </p:nvSpPr>
        <p:spPr>
          <a:xfrm>
            <a:off x="713225" y="4026725"/>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 name="Google Shape;477;p30"/>
          <p:cNvSpPr txBox="1">
            <a:spLocks noGrp="1"/>
          </p:cNvSpPr>
          <p:nvPr>
            <p:ph type="subTitle" idx="8"/>
          </p:nvPr>
        </p:nvSpPr>
        <p:spPr>
          <a:xfrm>
            <a:off x="713225" y="1641250"/>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30"/>
          <p:cNvSpPr txBox="1">
            <a:spLocks noGrp="1"/>
          </p:cNvSpPr>
          <p:nvPr>
            <p:ph type="title" idx="9"/>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9" name="Google Shape;479;p30"/>
          <p:cNvSpPr/>
          <p:nvPr/>
        </p:nvSpPr>
        <p:spPr>
          <a:xfrm>
            <a:off x="843078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8334154" y="31949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0"/>
          <p:cNvGrpSpPr/>
          <p:nvPr/>
        </p:nvGrpSpPr>
        <p:grpSpPr>
          <a:xfrm>
            <a:off x="-904794" y="-532335"/>
            <a:ext cx="1618021" cy="1939016"/>
            <a:chOff x="6382288" y="83496"/>
            <a:chExt cx="1287823" cy="1543311"/>
          </a:xfrm>
        </p:grpSpPr>
        <p:sp>
          <p:nvSpPr>
            <p:cNvPr id="482" name="Google Shape;482;p3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0"/>
          <p:cNvSpPr/>
          <p:nvPr/>
        </p:nvSpPr>
        <p:spPr>
          <a:xfrm rot="-5400000">
            <a:off x="-825208" y="38375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body" idx="1"/>
          </p:nvPr>
        </p:nvSpPr>
        <p:spPr>
          <a:xfrm>
            <a:off x="713225" y="1109525"/>
            <a:ext cx="7704000" cy="348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 name="Google Shape;32;p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p:nvPr/>
        </p:nvSpPr>
        <p:spPr>
          <a:xfrm>
            <a:off x="-957088" y="342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7482343" y="3791990"/>
            <a:ext cx="1618021" cy="1939016"/>
            <a:chOff x="6382288" y="83496"/>
            <a:chExt cx="1287823" cy="1543311"/>
          </a:xfrm>
        </p:grpSpPr>
        <p:sp>
          <p:nvSpPr>
            <p:cNvPr id="35" name="Google Shape;35;p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491"/>
        <p:cNvGrpSpPr/>
        <p:nvPr/>
      </p:nvGrpSpPr>
      <p:grpSpPr>
        <a:xfrm>
          <a:off x="0" y="0"/>
          <a:ext cx="0" cy="0"/>
          <a:chOff x="0" y="0"/>
          <a:chExt cx="0" cy="0"/>
        </a:xfrm>
      </p:grpSpPr>
      <p:sp>
        <p:nvSpPr>
          <p:cNvPr id="492" name="Google Shape;492;p3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txBox="1">
            <a:spLocks noGrp="1"/>
          </p:cNvSpPr>
          <p:nvPr>
            <p:ph type="title" hasCustomPrompt="1"/>
          </p:nvPr>
        </p:nvSpPr>
        <p:spPr>
          <a:xfrm>
            <a:off x="2273847" y="463300"/>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4" name="Google Shape;494;p31"/>
          <p:cNvSpPr txBox="1">
            <a:spLocks noGrp="1"/>
          </p:cNvSpPr>
          <p:nvPr>
            <p:ph type="subTitle" idx="1"/>
          </p:nvPr>
        </p:nvSpPr>
        <p:spPr>
          <a:xfrm>
            <a:off x="2273847" y="1230200"/>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5" name="Google Shape;495;p31"/>
          <p:cNvSpPr txBox="1">
            <a:spLocks noGrp="1"/>
          </p:cNvSpPr>
          <p:nvPr>
            <p:ph type="title" idx="2" hasCustomPrompt="1"/>
          </p:nvPr>
        </p:nvSpPr>
        <p:spPr>
          <a:xfrm>
            <a:off x="2273847" y="3425125"/>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6" name="Google Shape;496;p31"/>
          <p:cNvSpPr txBox="1">
            <a:spLocks noGrp="1"/>
          </p:cNvSpPr>
          <p:nvPr>
            <p:ph type="subTitle" idx="3"/>
          </p:nvPr>
        </p:nvSpPr>
        <p:spPr>
          <a:xfrm>
            <a:off x="2273847" y="4192025"/>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7" name="Google Shape;497;p31"/>
          <p:cNvSpPr txBox="1">
            <a:spLocks noGrp="1"/>
          </p:cNvSpPr>
          <p:nvPr>
            <p:ph type="title" idx="4" hasCustomPrompt="1"/>
          </p:nvPr>
        </p:nvSpPr>
        <p:spPr>
          <a:xfrm>
            <a:off x="2273853" y="1944213"/>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8" name="Google Shape;498;p31"/>
          <p:cNvSpPr txBox="1">
            <a:spLocks noGrp="1"/>
          </p:cNvSpPr>
          <p:nvPr>
            <p:ph type="subTitle" idx="5"/>
          </p:nvPr>
        </p:nvSpPr>
        <p:spPr>
          <a:xfrm>
            <a:off x="2273853" y="2711113"/>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9" name="Google Shape;499;p31"/>
          <p:cNvSpPr/>
          <p:nvPr/>
        </p:nvSpPr>
        <p:spPr>
          <a:xfrm>
            <a:off x="443487" y="4103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998871" y="22469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501" name="Google Shape;501;p31"/>
          <p:cNvGrpSpPr/>
          <p:nvPr/>
        </p:nvGrpSpPr>
        <p:grpSpPr>
          <a:xfrm>
            <a:off x="8133606" y="-136710"/>
            <a:ext cx="1618021" cy="1939016"/>
            <a:chOff x="6382288" y="83496"/>
            <a:chExt cx="1287823" cy="1543311"/>
          </a:xfrm>
        </p:grpSpPr>
        <p:sp>
          <p:nvSpPr>
            <p:cNvPr id="502" name="Google Shape;502;p3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1"/>
          <p:cNvSpPr/>
          <p:nvPr/>
        </p:nvSpPr>
        <p:spPr>
          <a:xfrm rot="-5400000">
            <a:off x="-133371" y="-5772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8133612" y="43562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rot="-5400000">
            <a:off x="8356854" y="1977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13"/>
        <p:cNvGrpSpPr/>
        <p:nvPr/>
      </p:nvGrpSpPr>
      <p:grpSpPr>
        <a:xfrm>
          <a:off x="0" y="0"/>
          <a:ext cx="0" cy="0"/>
          <a:chOff x="0" y="0"/>
          <a:chExt cx="0" cy="0"/>
        </a:xfrm>
      </p:grpSpPr>
      <p:sp>
        <p:nvSpPr>
          <p:cNvPr id="514" name="Google Shape;514;p3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txBox="1">
            <a:spLocks noGrp="1"/>
          </p:cNvSpPr>
          <p:nvPr>
            <p:ph type="ctrTitle"/>
          </p:nvPr>
        </p:nvSpPr>
        <p:spPr>
          <a:xfrm>
            <a:off x="2080650" y="539500"/>
            <a:ext cx="4982700" cy="924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6" name="Google Shape;516;p32"/>
          <p:cNvSpPr txBox="1">
            <a:spLocks noGrp="1"/>
          </p:cNvSpPr>
          <p:nvPr>
            <p:ph type="subTitle" idx="1"/>
          </p:nvPr>
        </p:nvSpPr>
        <p:spPr>
          <a:xfrm>
            <a:off x="2080650" y="1463651"/>
            <a:ext cx="4982700" cy="12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7" name="Google Shape;517;p32"/>
          <p:cNvSpPr txBox="1"/>
          <p:nvPr/>
        </p:nvSpPr>
        <p:spPr>
          <a:xfrm>
            <a:off x="2547300" y="3895725"/>
            <a:ext cx="4049400" cy="7035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b="1">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a:solidFill>
                <a:schemeClr val="dk1"/>
              </a:solidFill>
              <a:latin typeface="Montserrat"/>
              <a:ea typeface="Montserrat"/>
              <a:cs typeface="Montserrat"/>
              <a:sym typeface="Montserrat"/>
            </a:endParaRPr>
          </a:p>
        </p:txBody>
      </p:sp>
      <p:sp>
        <p:nvSpPr>
          <p:cNvPr id="518" name="Google Shape;518;p32"/>
          <p:cNvSpPr/>
          <p:nvPr/>
        </p:nvSpPr>
        <p:spPr>
          <a:xfrm>
            <a:off x="8250412" y="6705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732358"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20" name="Google Shape;520;p32"/>
          <p:cNvGrpSpPr/>
          <p:nvPr/>
        </p:nvGrpSpPr>
        <p:grpSpPr>
          <a:xfrm>
            <a:off x="7621768" y="3389840"/>
            <a:ext cx="1618021" cy="1939016"/>
            <a:chOff x="6382288" y="83496"/>
            <a:chExt cx="1287823" cy="1543311"/>
          </a:xfrm>
        </p:grpSpPr>
        <p:sp>
          <p:nvSpPr>
            <p:cNvPr id="521" name="Google Shape;521;p3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32"/>
          <p:cNvSpPr/>
          <p:nvPr/>
        </p:nvSpPr>
        <p:spPr>
          <a:xfrm rot="-5400000">
            <a:off x="-116471"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530"/>
        <p:cNvGrpSpPr/>
        <p:nvPr/>
      </p:nvGrpSpPr>
      <p:grpSpPr>
        <a:xfrm>
          <a:off x="0" y="0"/>
          <a:ext cx="0" cy="0"/>
          <a:chOff x="0" y="0"/>
          <a:chExt cx="0" cy="0"/>
        </a:xfrm>
      </p:grpSpPr>
      <p:sp>
        <p:nvSpPr>
          <p:cNvPr id="531" name="Google Shape;531;p3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402137" y="21212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09358" y="-5817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34" name="Google Shape;534;p33"/>
          <p:cNvGrpSpPr/>
          <p:nvPr/>
        </p:nvGrpSpPr>
        <p:grpSpPr>
          <a:xfrm>
            <a:off x="7621768" y="3389840"/>
            <a:ext cx="1618021" cy="1939016"/>
            <a:chOff x="6382288" y="83496"/>
            <a:chExt cx="1287823" cy="1543311"/>
          </a:xfrm>
        </p:grpSpPr>
        <p:sp>
          <p:nvSpPr>
            <p:cNvPr id="535" name="Google Shape;535;p3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3"/>
          <p:cNvSpPr/>
          <p:nvPr/>
        </p:nvSpPr>
        <p:spPr>
          <a:xfrm rot="-5400000">
            <a:off x="-729421" y="37901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544"/>
        <p:cNvGrpSpPr/>
        <p:nvPr/>
      </p:nvGrpSpPr>
      <p:grpSpPr>
        <a:xfrm>
          <a:off x="0" y="0"/>
          <a:ext cx="0" cy="0"/>
          <a:chOff x="0" y="0"/>
          <a:chExt cx="0" cy="0"/>
        </a:xfrm>
      </p:grpSpPr>
      <p:sp>
        <p:nvSpPr>
          <p:cNvPr id="545" name="Google Shape;545;p3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8277362" y="402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8145129" y="34336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4"/>
          <p:cNvGrpSpPr/>
          <p:nvPr/>
        </p:nvGrpSpPr>
        <p:grpSpPr>
          <a:xfrm>
            <a:off x="-809019" y="3105090"/>
            <a:ext cx="1618021" cy="1939016"/>
            <a:chOff x="6382288" y="83496"/>
            <a:chExt cx="1287823" cy="1543311"/>
          </a:xfrm>
        </p:grpSpPr>
        <p:sp>
          <p:nvSpPr>
            <p:cNvPr id="549" name="Google Shape;549;p3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34"/>
          <p:cNvSpPr/>
          <p:nvPr/>
        </p:nvSpPr>
        <p:spPr>
          <a:xfrm rot="-5400000">
            <a:off x="-830071" y="-1970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1322240" y="1675849"/>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 name="Google Shape;46;p5"/>
          <p:cNvSpPr txBox="1">
            <a:spLocks noGrp="1"/>
          </p:cNvSpPr>
          <p:nvPr>
            <p:ph type="subTitle" idx="2"/>
          </p:nvPr>
        </p:nvSpPr>
        <p:spPr>
          <a:xfrm>
            <a:off x="1322240" y="2087274"/>
            <a:ext cx="38520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7" name="Google Shape;47;p5"/>
          <p:cNvSpPr txBox="1">
            <a:spLocks noGrp="1"/>
          </p:cNvSpPr>
          <p:nvPr>
            <p:ph type="subTitle" idx="3"/>
          </p:nvPr>
        </p:nvSpPr>
        <p:spPr>
          <a:xfrm>
            <a:off x="1322240" y="2971323"/>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8" name="Google Shape;48;p5"/>
          <p:cNvSpPr txBox="1">
            <a:spLocks noGrp="1"/>
          </p:cNvSpPr>
          <p:nvPr>
            <p:ph type="subTitle" idx="4"/>
          </p:nvPr>
        </p:nvSpPr>
        <p:spPr>
          <a:xfrm>
            <a:off x="1322240" y="3382649"/>
            <a:ext cx="38520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9" name="Google Shape;49;p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5"/>
          <p:cNvSpPr/>
          <p:nvPr/>
        </p:nvSpPr>
        <p:spPr>
          <a:xfrm>
            <a:off x="8071587" y="539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812268" y="2884490"/>
            <a:ext cx="1618021" cy="1939016"/>
            <a:chOff x="6382288" y="83496"/>
            <a:chExt cx="1287823" cy="1543311"/>
          </a:xfrm>
        </p:grpSpPr>
        <p:sp>
          <p:nvSpPr>
            <p:cNvPr id="52" name="Google Shape;52;p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6"/>
          <p:cNvSpPr/>
          <p:nvPr/>
        </p:nvSpPr>
        <p:spPr>
          <a:xfrm>
            <a:off x="-888913" y="7107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8145129" y="-5969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6"/>
          <p:cNvGrpSpPr/>
          <p:nvPr/>
        </p:nvGrpSpPr>
        <p:grpSpPr>
          <a:xfrm>
            <a:off x="8145118" y="3349860"/>
            <a:ext cx="1618021" cy="1939016"/>
            <a:chOff x="6382288" y="83496"/>
            <a:chExt cx="1287823" cy="1543311"/>
          </a:xfrm>
        </p:grpSpPr>
        <p:sp>
          <p:nvSpPr>
            <p:cNvPr id="66" name="Google Shape;66;p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6"/>
          <p:cNvSpPr/>
          <p:nvPr/>
        </p:nvSpPr>
        <p:spPr>
          <a:xfrm rot="-5400000">
            <a:off x="-631071" y="3873240"/>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4200525" y="1225375"/>
            <a:ext cx="42303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body" idx="1"/>
          </p:nvPr>
        </p:nvSpPr>
        <p:spPr>
          <a:xfrm>
            <a:off x="4200525" y="1873925"/>
            <a:ext cx="4230300" cy="204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9" name="Google Shape;79;p7"/>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title"/>
          </p:nvPr>
        </p:nvSpPr>
        <p:spPr>
          <a:xfrm>
            <a:off x="2314050" y="1425750"/>
            <a:ext cx="4515900" cy="229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3" name="Google Shape;83;p8"/>
          <p:cNvSpPr/>
          <p:nvPr/>
        </p:nvSpPr>
        <p:spPr>
          <a:xfrm rot="-5400000">
            <a:off x="5220779" y="-10938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7525981" y="3447915"/>
            <a:ext cx="1618021" cy="1939016"/>
            <a:chOff x="6382288" y="83496"/>
            <a:chExt cx="1287823" cy="1543311"/>
          </a:xfrm>
        </p:grpSpPr>
        <p:sp>
          <p:nvSpPr>
            <p:cNvPr id="86" name="Google Shape;86;p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p:nvPr/>
        </p:nvSpPr>
        <p:spPr>
          <a:xfrm>
            <a:off x="8297612" y="8560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txBox="1">
            <a:spLocks noGrp="1"/>
          </p:cNvSpPr>
          <p:nvPr>
            <p:ph type="title"/>
          </p:nvPr>
        </p:nvSpPr>
        <p:spPr>
          <a:xfrm>
            <a:off x="2652450" y="1807983"/>
            <a:ext cx="3839100" cy="753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9"/>
          <p:cNvSpPr txBox="1">
            <a:spLocks noGrp="1"/>
          </p:cNvSpPr>
          <p:nvPr>
            <p:ph type="subTitle" idx="1"/>
          </p:nvPr>
        </p:nvSpPr>
        <p:spPr>
          <a:xfrm>
            <a:off x="2652450" y="2521981"/>
            <a:ext cx="3839100" cy="160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9"/>
          <p:cNvSpPr/>
          <p:nvPr/>
        </p:nvSpPr>
        <p:spPr>
          <a:xfrm>
            <a:off x="-471138" y="1855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9"/>
          <p:cNvGrpSpPr/>
          <p:nvPr/>
        </p:nvGrpSpPr>
        <p:grpSpPr>
          <a:xfrm>
            <a:off x="-411844" y="-712135"/>
            <a:ext cx="1618021" cy="1939016"/>
            <a:chOff x="6382288" y="83496"/>
            <a:chExt cx="1287823" cy="1543311"/>
          </a:xfrm>
        </p:grpSpPr>
        <p:sp>
          <p:nvSpPr>
            <p:cNvPr id="101" name="Google Shape;101;p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txBox="1">
            <a:spLocks noGrp="1"/>
          </p:cNvSpPr>
          <p:nvPr>
            <p:ph type="title"/>
          </p:nvPr>
        </p:nvSpPr>
        <p:spPr>
          <a:xfrm>
            <a:off x="2082150" y="3448650"/>
            <a:ext cx="4979700" cy="1291500"/>
          </a:xfrm>
          <a:prstGeom prst="rect">
            <a:avLst/>
          </a:prstGeom>
          <a:solidFill>
            <a:schemeClr val="lt1"/>
          </a:solid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2" name="Google Shape;112;p10"/>
          <p:cNvSpPr/>
          <p:nvPr/>
        </p:nvSpPr>
        <p:spPr>
          <a:xfrm>
            <a:off x="-895088" y="7606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741046" y="33079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14" name="Google Shape;114;p10"/>
          <p:cNvGrpSpPr/>
          <p:nvPr/>
        </p:nvGrpSpPr>
        <p:grpSpPr>
          <a:xfrm>
            <a:off x="7525981" y="3204490"/>
            <a:ext cx="1618021" cy="1939016"/>
            <a:chOff x="6382288" y="83496"/>
            <a:chExt cx="1287823" cy="1543311"/>
          </a:xfrm>
        </p:grpSpPr>
        <p:sp>
          <p:nvSpPr>
            <p:cNvPr id="115" name="Google Shape;115;p1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0"/>
          <p:cNvSpPr/>
          <p:nvPr/>
        </p:nvSpPr>
        <p:spPr>
          <a:xfrm rot="-5400000">
            <a:off x="8648704" y="8093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ppio One"/>
              <a:buNone/>
              <a:defRPr sz="3000">
                <a:solidFill>
                  <a:schemeClr val="dk1"/>
                </a:solidFill>
                <a:latin typeface="Doppio One"/>
                <a:ea typeface="Doppio One"/>
                <a:cs typeface="Doppio One"/>
                <a:sym typeface="Doppio On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rtl="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9" name="Google Shape;569;p38"/>
          <p:cNvSpPr txBox="1">
            <a:spLocks noGrp="1"/>
          </p:cNvSpPr>
          <p:nvPr>
            <p:ph type="ctrTitle"/>
          </p:nvPr>
        </p:nvSpPr>
        <p:spPr>
          <a:xfrm>
            <a:off x="1331850" y="1987186"/>
            <a:ext cx="6511191" cy="1973108"/>
          </a:xfrm>
          <a:prstGeom prst="rect">
            <a:avLst/>
          </a:prstGeom>
        </p:spPr>
        <p:txBody>
          <a:bodyPr spcFirstLastPara="1" wrap="square" lIns="91425" tIns="91425" rIns="91425" bIns="91425" anchor="b" anchorCtr="0">
            <a:noAutofit/>
          </a:bodyPr>
          <a:lstStyle/>
          <a:p>
            <a:r>
              <a:rPr lang="en" err="1"/>
              <a:t>GuideSense</a:t>
            </a:r>
            <a:endParaRPr lang="en" b="0" err="1"/>
          </a:p>
        </p:txBody>
      </p:sp>
      <p:sp>
        <p:nvSpPr>
          <p:cNvPr id="570" name="Google Shape;570;p38"/>
          <p:cNvSpPr/>
          <p:nvPr/>
        </p:nvSpPr>
        <p:spPr>
          <a:xfrm>
            <a:off x="7116037" y="39556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1">
            <a:extLst>
              <a:ext uri="{FF2B5EF4-FFF2-40B4-BE49-F238E27FC236}">
                <a16:creationId xmlns:a16="http://schemas.microsoft.com/office/drawing/2014/main" id="{1A914ADC-0F52-D936-349E-1C1891D25D74}"/>
              </a:ext>
            </a:extLst>
          </p:cNvPr>
          <p:cNvSpPr txBox="1">
            <a:spLocks/>
          </p:cNvSpPr>
          <p:nvPr/>
        </p:nvSpPr>
        <p:spPr>
          <a:xfrm>
            <a:off x="343388" y="4318190"/>
            <a:ext cx="1245634" cy="53405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r>
              <a:rPr lang="en-US">
                <a:solidFill>
                  <a:schemeClr val="tx1"/>
                </a:solidFill>
              </a:rPr>
              <a:t>Sprint 0</a:t>
            </a:r>
          </a:p>
        </p:txBody>
      </p:sp>
      <p:sp>
        <p:nvSpPr>
          <p:cNvPr id="2" name="Subtitle 1">
            <a:extLst>
              <a:ext uri="{FF2B5EF4-FFF2-40B4-BE49-F238E27FC236}">
                <a16:creationId xmlns:a16="http://schemas.microsoft.com/office/drawing/2014/main" id="{78676B3C-01DD-DBE9-B96B-8CFBF9063918}"/>
              </a:ext>
            </a:extLst>
          </p:cNvPr>
          <p:cNvSpPr txBox="1">
            <a:spLocks/>
          </p:cNvSpPr>
          <p:nvPr/>
        </p:nvSpPr>
        <p:spPr>
          <a:xfrm>
            <a:off x="1871089" y="3920704"/>
            <a:ext cx="5399038" cy="795579"/>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r>
              <a:rPr lang="en" b="1">
                <a:solidFill>
                  <a:schemeClr val="tx1"/>
                </a:solidFill>
              </a:rPr>
              <a:t>Your Trusted Navigation Companion</a:t>
            </a:r>
            <a:endParaRPr lang="en-US" b="1">
              <a:solidFill>
                <a:schemeClr val="tx1"/>
              </a:solidFill>
            </a:endParaRPr>
          </a:p>
          <a:p>
            <a:pPr marL="0" indent="0"/>
            <a:r>
              <a:rPr lang="en">
                <a:solidFill>
                  <a:schemeClr val="tx1"/>
                </a:solidFill>
              </a:rPr>
              <a:t>Team: Power Angers</a:t>
            </a:r>
            <a:endParaRPr lang="en-US">
              <a:solidFill>
                <a:schemeClr val="tx1"/>
              </a:solidFill>
            </a:endParaRPr>
          </a:p>
          <a:p>
            <a:endParaRPr lang="en-US">
              <a:solidFill>
                <a:schemeClr val="tx1"/>
              </a:solidFill>
            </a:endParaRPr>
          </a:p>
        </p:txBody>
      </p:sp>
      <p:pic>
        <p:nvPicPr>
          <p:cNvPr id="7" name="Picture 6" descr="A logo of a camera&#10;&#10;AI-generated content may be incorrect.">
            <a:extLst>
              <a:ext uri="{FF2B5EF4-FFF2-40B4-BE49-F238E27FC236}">
                <a16:creationId xmlns:a16="http://schemas.microsoft.com/office/drawing/2014/main" id="{0B4944A4-D676-2689-8265-8FF449CC5D05}"/>
              </a:ext>
            </a:extLst>
          </p:cNvPr>
          <p:cNvPicPr>
            <a:picLocks noChangeAspect="1"/>
          </p:cNvPicPr>
          <p:nvPr/>
        </p:nvPicPr>
        <p:blipFill>
          <a:blip r:embed="rId3"/>
          <a:stretch>
            <a:fillRect/>
          </a:stretch>
        </p:blipFill>
        <p:spPr>
          <a:xfrm>
            <a:off x="3337868" y="511259"/>
            <a:ext cx="2298357" cy="23678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3"/>
          <p:cNvSpPr txBox="1">
            <a:spLocks noGrp="1"/>
          </p:cNvSpPr>
          <p:nvPr>
            <p:ph type="title"/>
          </p:nvPr>
        </p:nvSpPr>
        <p:spPr>
          <a:xfrm>
            <a:off x="3846270" y="-4039"/>
            <a:ext cx="4446109" cy="727915"/>
          </a:xfrm>
          <a:prstGeom prst="rect">
            <a:avLst/>
          </a:prstGeom>
        </p:spPr>
        <p:txBody>
          <a:bodyPr spcFirstLastPara="1" wrap="square" lIns="91425" tIns="91425" rIns="91425" bIns="91425" anchor="b" anchorCtr="0">
            <a:noAutofit/>
          </a:bodyPr>
          <a:lstStyle/>
          <a:p>
            <a:r>
              <a:rPr lang="en" sz="1800"/>
              <a:t>Persona One: The Independent Blind User </a:t>
            </a:r>
            <a:endParaRPr lang="en-US"/>
          </a:p>
        </p:txBody>
      </p:sp>
      <p:sp>
        <p:nvSpPr>
          <p:cNvPr id="855" name="Google Shape;855;p53"/>
          <p:cNvSpPr txBox="1">
            <a:spLocks noGrp="1"/>
          </p:cNvSpPr>
          <p:nvPr>
            <p:ph type="body" idx="1"/>
          </p:nvPr>
        </p:nvSpPr>
        <p:spPr>
          <a:xfrm>
            <a:off x="4279226" y="622547"/>
            <a:ext cx="4151699" cy="3290603"/>
          </a:xfrm>
          <a:prstGeom prst="rect">
            <a:avLst/>
          </a:prstGeom>
        </p:spPr>
        <p:txBody>
          <a:bodyPr spcFirstLastPara="1" wrap="square" lIns="91425" tIns="91425" rIns="91425" bIns="91425" anchor="t" anchorCtr="0">
            <a:noAutofit/>
          </a:bodyPr>
          <a:lstStyle/>
          <a:p>
            <a:r>
              <a:rPr lang="en" sz="1100" b="1"/>
              <a:t>Name:</a:t>
            </a:r>
            <a:r>
              <a:rPr lang="en" sz="1100"/>
              <a:t> Aisha Khan</a:t>
            </a:r>
            <a:endParaRPr lang="en-US" sz="1100"/>
          </a:p>
          <a:p>
            <a:r>
              <a:rPr lang="en" sz="1100" b="1"/>
              <a:t>Age:</a:t>
            </a:r>
            <a:r>
              <a:rPr lang="en" sz="1100"/>
              <a:t> 32</a:t>
            </a:r>
          </a:p>
          <a:p>
            <a:r>
              <a:rPr lang="en" sz="1100" b="1"/>
              <a:t>Occupation:</a:t>
            </a:r>
            <a:r>
              <a:rPr lang="en" sz="1100"/>
              <a:t> Software Developer (works remotely)</a:t>
            </a:r>
          </a:p>
          <a:p>
            <a:r>
              <a:rPr lang="en" sz="1100" b="1"/>
              <a:t>Background:</a:t>
            </a:r>
            <a:r>
              <a:rPr lang="en" sz="1100"/>
              <a:t> Aisha has been blind since birth. She is highly tech-savvy and relies on assistive technology. She is motivated to use tools that enhance her independence and streamline daily activities.</a:t>
            </a:r>
          </a:p>
          <a:p>
            <a:r>
              <a:rPr lang="en" sz="1100" b="1"/>
              <a:t>App Usage Scenario:</a:t>
            </a:r>
            <a:r>
              <a:rPr lang="en" sz="1100"/>
              <a:t> Aisha wants to use the app for navigation while walking, especially in unfamiliar areas, and identify objects which could be a barrier for seamless tasks.</a:t>
            </a:r>
          </a:p>
          <a:p>
            <a:r>
              <a:rPr lang="en" sz="1100" b="1"/>
              <a:t>Needs:</a:t>
            </a:r>
            <a:r>
              <a:rPr lang="en" sz="1100"/>
              <a:t> Seamless integration with existing assistive technologies (screen readers, voice control), accurate location services, reliable information about accessible routes and environments, and robust privacy features.</a:t>
            </a:r>
          </a:p>
          <a:p>
            <a:r>
              <a:rPr lang="en" sz="1100" b="1"/>
              <a:t>Goals:</a:t>
            </a:r>
            <a:r>
              <a:rPr lang="en" sz="1100"/>
              <a:t> Increased independence, improved access to information, enhanced safety while navigating, and streamlined daily task management.</a:t>
            </a:r>
          </a:p>
          <a:p>
            <a:pPr marL="285750" lvl="0" indent="-285750" algn="l">
              <a:spcBef>
                <a:spcPts val="0"/>
              </a:spcBef>
              <a:spcAft>
                <a:spcPts val="0"/>
              </a:spcAft>
            </a:pPr>
            <a:endParaRPr lang="en" sz="1100"/>
          </a:p>
        </p:txBody>
      </p:sp>
      <p:pic>
        <p:nvPicPr>
          <p:cNvPr id="856" name="Google Shape;856;p53" descr="A person sitting on stairs with her hands on her face&#10;&#10;AI-generated content may be incorrect."/>
          <p:cNvPicPr preferRelativeResize="0">
            <a:picLocks noGrp="1"/>
          </p:cNvPicPr>
          <p:nvPr>
            <p:ph type="pic" idx="2"/>
          </p:nvPr>
        </p:nvPicPr>
        <p:blipFill rotWithShape="1">
          <a:blip r:embed="rId3"/>
          <a:srcRect l="4212" r="4212"/>
          <a:stretch/>
        </p:blipFill>
        <p:spPr>
          <a:xfrm>
            <a:off x="911202" y="890497"/>
            <a:ext cx="2923628" cy="31926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11994284-C030-1039-8D1E-117238C2FFEC}"/>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93156B5-AF9D-DD75-5516-4E915ED0E229}"/>
              </a:ext>
            </a:extLst>
          </p:cNvPr>
          <p:cNvSpPr txBox="1">
            <a:spLocks noGrp="1"/>
          </p:cNvSpPr>
          <p:nvPr>
            <p:ph type="title"/>
          </p:nvPr>
        </p:nvSpPr>
        <p:spPr>
          <a:xfrm>
            <a:off x="3828953" y="-107947"/>
            <a:ext cx="4194995" cy="823164"/>
          </a:xfrm>
          <a:prstGeom prst="rect">
            <a:avLst/>
          </a:prstGeom>
        </p:spPr>
        <p:txBody>
          <a:bodyPr spcFirstLastPara="1" wrap="square" lIns="91425" tIns="91425" rIns="91425" bIns="91425" anchor="b" anchorCtr="0">
            <a:noAutofit/>
          </a:bodyPr>
          <a:lstStyle/>
          <a:p>
            <a:r>
              <a:rPr lang="en" sz="1600"/>
              <a:t>Persona Two: The Concerned Family Member</a:t>
            </a:r>
            <a:endParaRPr lang="en-US" sz="1600"/>
          </a:p>
        </p:txBody>
      </p:sp>
      <p:sp>
        <p:nvSpPr>
          <p:cNvPr id="855" name="Google Shape;855;p53">
            <a:extLst>
              <a:ext uri="{FF2B5EF4-FFF2-40B4-BE49-F238E27FC236}">
                <a16:creationId xmlns:a16="http://schemas.microsoft.com/office/drawing/2014/main" id="{A3EBF0B3-822D-BFE2-58FA-B3E24D2965A5}"/>
              </a:ext>
            </a:extLst>
          </p:cNvPr>
          <p:cNvSpPr txBox="1">
            <a:spLocks noGrp="1"/>
          </p:cNvSpPr>
          <p:nvPr>
            <p:ph type="body" idx="1"/>
          </p:nvPr>
        </p:nvSpPr>
        <p:spPr>
          <a:xfrm>
            <a:off x="4114702" y="631204"/>
            <a:ext cx="4073768" cy="1939787"/>
          </a:xfrm>
          <a:prstGeom prst="rect">
            <a:avLst/>
          </a:prstGeom>
        </p:spPr>
        <p:txBody>
          <a:bodyPr spcFirstLastPara="1" wrap="square" lIns="91425" tIns="91425" rIns="91425" bIns="91425" anchor="t" anchorCtr="0">
            <a:noAutofit/>
          </a:bodyPr>
          <a:lstStyle/>
          <a:p>
            <a:r>
              <a:rPr lang="en" sz="1050" b="1"/>
              <a:t>Name:</a:t>
            </a:r>
            <a:r>
              <a:rPr lang="en" sz="1050"/>
              <a:t> Robert Chen</a:t>
            </a:r>
            <a:endParaRPr lang="en-US" sz="1050"/>
          </a:p>
          <a:p>
            <a:r>
              <a:rPr lang="en" sz="1050" b="1"/>
              <a:t>Age:</a:t>
            </a:r>
            <a:r>
              <a:rPr lang="en" sz="1050"/>
              <a:t> 65</a:t>
            </a:r>
          </a:p>
          <a:p>
            <a:r>
              <a:rPr lang="en" sz="1050" b="1"/>
              <a:t>Relationship:</a:t>
            </a:r>
            <a:r>
              <a:rPr lang="en" sz="1050"/>
              <a:t> Son of a visually impaired senior</a:t>
            </a:r>
          </a:p>
          <a:p>
            <a:pPr marL="139700" indent="0">
              <a:buNone/>
            </a:pPr>
            <a:r>
              <a:rPr lang="en" sz="1050"/>
              <a:t>           "I worry about my mother's safety. I hope this app can help me stay connected and ensure she's doing okay."</a:t>
            </a:r>
          </a:p>
          <a:p>
            <a:r>
              <a:rPr lang="en" sz="1050" b="1"/>
              <a:t>Background:</a:t>
            </a:r>
            <a:r>
              <a:rPr lang="en" sz="1050"/>
              <a:t> Robert's mother is losing her vision due to macular degeneration. He lives in a different city and wants to stay connected and provide support remotely.</a:t>
            </a:r>
          </a:p>
          <a:p>
            <a:r>
              <a:rPr lang="en" sz="1050" b="1"/>
              <a:t>App Usage Scenario:</a:t>
            </a:r>
            <a:r>
              <a:rPr lang="en" sz="1050"/>
              <a:t> Robert wants to use the app to track his mother's location (with her consent), receive alerts if she deviates from her usual routes, remotely assist her with tasks like medication reminders, and communicate with her easily through the app's accessible interface.</a:t>
            </a:r>
          </a:p>
          <a:p>
            <a:r>
              <a:rPr lang="en" sz="1050" b="1"/>
              <a:t>Needs:</a:t>
            </a:r>
            <a:r>
              <a:rPr lang="en" sz="1050"/>
              <a:t> User-friendly interface, reliable location tracking (with privacy safeguards), remote assistance features, accessible communication tools, and clear instructions for setup and use.</a:t>
            </a:r>
          </a:p>
          <a:p>
            <a:r>
              <a:rPr lang="en" sz="1050" b="1"/>
              <a:t>Goals:</a:t>
            </a:r>
            <a:r>
              <a:rPr lang="en" sz="1050"/>
              <a:t> Increased peace of mind, improved communication with his mother, ability to provide remote support, and enhanced safety for his visually impaired parent</a:t>
            </a:r>
          </a:p>
          <a:p>
            <a:pPr marL="285750" lvl="0" indent="-285750" algn="l">
              <a:spcBef>
                <a:spcPts val="0"/>
              </a:spcBef>
              <a:spcAft>
                <a:spcPts val="0"/>
              </a:spcAft>
            </a:pPr>
            <a:endParaRPr lang="en" sz="1050"/>
          </a:p>
        </p:txBody>
      </p:sp>
      <p:pic>
        <p:nvPicPr>
          <p:cNvPr id="856" name="Google Shape;856;p53" descr="A person and person looking at each other&#10;&#10;AI-generated content may be incorrect.">
            <a:extLst>
              <a:ext uri="{FF2B5EF4-FFF2-40B4-BE49-F238E27FC236}">
                <a16:creationId xmlns:a16="http://schemas.microsoft.com/office/drawing/2014/main" id="{8EF19CAC-1F2D-BC8C-AB1F-7B6F940EE8DA}"/>
              </a:ext>
            </a:extLst>
          </p:cNvPr>
          <p:cNvPicPr preferRelativeResize="0">
            <a:picLocks noGrp="1"/>
          </p:cNvPicPr>
          <p:nvPr>
            <p:ph type="pic" idx="2"/>
          </p:nvPr>
        </p:nvPicPr>
        <p:blipFill rotWithShape="1">
          <a:blip r:embed="rId3"/>
          <a:srcRect l="19589" r="19589"/>
          <a:stretch/>
        </p:blipFill>
        <p:spPr>
          <a:xfrm>
            <a:off x="832334" y="975450"/>
            <a:ext cx="2912701" cy="31925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382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A6155FBA-37D9-4F9F-66C2-92720A7733A4}"/>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50FA2C46-C13E-415A-2DA7-83EBE73B2A41}"/>
              </a:ext>
            </a:extLst>
          </p:cNvPr>
          <p:cNvSpPr txBox="1">
            <a:spLocks noGrp="1"/>
          </p:cNvSpPr>
          <p:nvPr>
            <p:ph type="title"/>
          </p:nvPr>
        </p:nvSpPr>
        <p:spPr>
          <a:xfrm>
            <a:off x="3828952" y="21939"/>
            <a:ext cx="4151700" cy="580710"/>
          </a:xfrm>
          <a:prstGeom prst="rect">
            <a:avLst/>
          </a:prstGeom>
        </p:spPr>
        <p:txBody>
          <a:bodyPr spcFirstLastPara="1" wrap="square" lIns="91425" tIns="91425" rIns="91425" bIns="91425" anchor="b" anchorCtr="0">
            <a:noAutofit/>
          </a:bodyPr>
          <a:lstStyle/>
          <a:p>
            <a:r>
              <a:rPr lang="en" sz="1600" b="1"/>
              <a:t>Persona Three : Partially sighted Teenager</a:t>
            </a:r>
          </a:p>
        </p:txBody>
      </p:sp>
      <p:sp>
        <p:nvSpPr>
          <p:cNvPr id="855" name="Google Shape;855;p53">
            <a:extLst>
              <a:ext uri="{FF2B5EF4-FFF2-40B4-BE49-F238E27FC236}">
                <a16:creationId xmlns:a16="http://schemas.microsoft.com/office/drawing/2014/main" id="{21333CA7-CCD2-7B28-6233-C158A32F9B6F}"/>
              </a:ext>
            </a:extLst>
          </p:cNvPr>
          <p:cNvSpPr txBox="1">
            <a:spLocks noGrp="1"/>
          </p:cNvSpPr>
          <p:nvPr>
            <p:ph type="body" idx="1"/>
          </p:nvPr>
        </p:nvSpPr>
        <p:spPr>
          <a:xfrm>
            <a:off x="4201293" y="605227"/>
            <a:ext cx="4151700" cy="857400"/>
          </a:xfrm>
          <a:prstGeom prst="rect">
            <a:avLst/>
          </a:prstGeom>
        </p:spPr>
        <p:txBody>
          <a:bodyPr spcFirstLastPara="1" wrap="square" lIns="91425" tIns="91425" rIns="91425" bIns="91425" anchor="t" anchorCtr="0">
            <a:noAutofit/>
          </a:bodyPr>
          <a:lstStyle/>
          <a:p>
            <a:r>
              <a:rPr lang="en" sz="1100" b="1"/>
              <a:t>Name:</a:t>
            </a:r>
            <a:r>
              <a:rPr lang="en" sz="1100"/>
              <a:t> David Miller</a:t>
            </a:r>
            <a:endParaRPr lang="en-US" sz="1100"/>
          </a:p>
          <a:p>
            <a:r>
              <a:rPr lang="en" sz="1100" b="1"/>
              <a:t>Age:</a:t>
            </a:r>
            <a:r>
              <a:rPr lang="en" sz="1100"/>
              <a:t> 16</a:t>
            </a:r>
          </a:p>
          <a:p>
            <a:r>
              <a:rPr lang="en" sz="1100" b="1"/>
              <a:t>Background:</a:t>
            </a:r>
            <a:r>
              <a:rPr lang="en" sz="1100"/>
              <a:t> David has low vision due to a genetic condition. He can see some things with the aid of glasses or magnifiers.</a:t>
            </a:r>
          </a:p>
          <a:p>
            <a:pPr marL="139700" indent="0">
              <a:buNone/>
            </a:pPr>
            <a:r>
              <a:rPr lang="en" sz="1100"/>
              <a:t>            "I want to be able to do the same things my     friends do. I hope this app can help me navigate more easily and access information."</a:t>
            </a:r>
          </a:p>
          <a:p>
            <a:r>
              <a:rPr lang="en" sz="1100" b="1"/>
              <a:t>App Usage Scenario:</a:t>
            </a:r>
            <a:r>
              <a:rPr lang="en" sz="1100"/>
              <a:t> David wants to use the app to magnify text and images, identify colors, navigate public transportation, and access audio descriptions of videos and other media. He needs an app that is easily customizable to his specific visual needs.</a:t>
            </a:r>
          </a:p>
          <a:p>
            <a:r>
              <a:rPr lang="en" sz="1100" b="1"/>
              <a:t>Needs:</a:t>
            </a:r>
            <a:r>
              <a:rPr lang="en" sz="1100"/>
              <a:t> Customizable display settings (font size, contrast, color schemes), reliable object and text recognition features, seamless integration with magnification tools, and accessible interface that can be used with limited vision.</a:t>
            </a:r>
          </a:p>
          <a:p>
            <a:r>
              <a:rPr lang="en" sz="1100" b="1"/>
              <a:t>Goals:</a:t>
            </a:r>
            <a:r>
              <a:rPr lang="en" sz="1100"/>
              <a:t> Increased independence, improved access to information, enhanced social participation, and greater confidence in navigating the world.</a:t>
            </a:r>
          </a:p>
          <a:p>
            <a:pPr marL="285750" lvl="0" indent="-285750" algn="l">
              <a:spcBef>
                <a:spcPts val="0"/>
              </a:spcBef>
              <a:spcAft>
                <a:spcPts val="0"/>
              </a:spcAft>
            </a:pPr>
            <a:endParaRPr lang="en" sz="1100"/>
          </a:p>
        </p:txBody>
      </p:sp>
      <p:pic>
        <p:nvPicPr>
          <p:cNvPr id="856" name="Google Shape;856;p53" descr="A person standing in front of a body of water&#10;&#10;AI-generated content may be incorrect.">
            <a:extLst>
              <a:ext uri="{FF2B5EF4-FFF2-40B4-BE49-F238E27FC236}">
                <a16:creationId xmlns:a16="http://schemas.microsoft.com/office/drawing/2014/main" id="{C54BCEB6-A672-F99A-2356-803DADE0EC0A}"/>
              </a:ext>
            </a:extLst>
          </p:cNvPr>
          <p:cNvPicPr preferRelativeResize="0">
            <a:picLocks noGrp="1"/>
          </p:cNvPicPr>
          <p:nvPr>
            <p:ph type="pic" idx="2"/>
          </p:nvPr>
        </p:nvPicPr>
        <p:blipFill rotWithShape="1">
          <a:blip r:embed="rId3"/>
          <a:srcRect l="19603" r="19603"/>
          <a:stretch/>
        </p:blipFill>
        <p:spPr>
          <a:xfrm>
            <a:off x="918925" y="975450"/>
            <a:ext cx="2912701" cy="31925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8751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10" name="Google Shape;810;p49"/>
          <p:cNvSpPr txBox="1">
            <a:spLocks noGrp="1"/>
          </p:cNvSpPr>
          <p:nvPr>
            <p:ph type="subTitle" idx="1"/>
          </p:nvPr>
        </p:nvSpPr>
        <p:spPr>
          <a:xfrm>
            <a:off x="711275" y="1638350"/>
            <a:ext cx="2334000" cy="449400"/>
          </a:xfrm>
          <a:prstGeom prst="rect">
            <a:avLst/>
          </a:prstGeom>
        </p:spPr>
        <p:txBody>
          <a:bodyPr spcFirstLastPara="1" wrap="square" lIns="91425" tIns="91425" rIns="91425" bIns="91425" anchor="b" anchorCtr="0">
            <a:noAutofit/>
          </a:bodyPr>
          <a:lstStyle/>
          <a:p>
            <a:pPr marL="0" indent="0"/>
            <a:r>
              <a:rPr lang="en"/>
              <a:t>Programming Language</a:t>
            </a:r>
          </a:p>
        </p:txBody>
      </p:sp>
      <p:sp>
        <p:nvSpPr>
          <p:cNvPr id="811" name="Google Shape;811;p49"/>
          <p:cNvSpPr txBox="1">
            <a:spLocks noGrp="1"/>
          </p:cNvSpPr>
          <p:nvPr>
            <p:ph type="subTitle" idx="2"/>
          </p:nvPr>
        </p:nvSpPr>
        <p:spPr>
          <a:xfrm>
            <a:off x="3400937" y="1638350"/>
            <a:ext cx="2334000" cy="4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Database</a:t>
            </a:r>
          </a:p>
        </p:txBody>
      </p:sp>
      <p:sp>
        <p:nvSpPr>
          <p:cNvPr id="812" name="Google Shape;812;p49"/>
          <p:cNvSpPr txBox="1">
            <a:spLocks noGrp="1"/>
          </p:cNvSpPr>
          <p:nvPr>
            <p:ph type="subTitle" idx="3"/>
          </p:nvPr>
        </p:nvSpPr>
        <p:spPr>
          <a:xfrm>
            <a:off x="6090599" y="1638350"/>
            <a:ext cx="2334000" cy="4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Tools</a:t>
            </a:r>
          </a:p>
        </p:txBody>
      </p:sp>
      <p:sp>
        <p:nvSpPr>
          <p:cNvPr id="815" name="Google Shape;815;p49"/>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Technologies &amp; Tools</a:t>
            </a:r>
            <a:endParaRPr lang="en-US"/>
          </a:p>
        </p:txBody>
      </p:sp>
      <p:pic>
        <p:nvPicPr>
          <p:cNvPr id="8" name="Picture 7" descr="Node JS Logo&quot; Sticker for Sale by ...">
            <a:extLst>
              <a:ext uri="{FF2B5EF4-FFF2-40B4-BE49-F238E27FC236}">
                <a16:creationId xmlns:a16="http://schemas.microsoft.com/office/drawing/2014/main" id="{C49466EE-7DA3-A8A2-51C5-21F6A001529B}"/>
              </a:ext>
            </a:extLst>
          </p:cNvPr>
          <p:cNvPicPr>
            <a:picLocks noChangeAspect="1"/>
          </p:cNvPicPr>
          <p:nvPr/>
        </p:nvPicPr>
        <p:blipFill>
          <a:blip r:embed="rId3"/>
          <a:stretch>
            <a:fillRect/>
          </a:stretch>
        </p:blipFill>
        <p:spPr>
          <a:xfrm>
            <a:off x="881404" y="2273151"/>
            <a:ext cx="782216" cy="782216"/>
          </a:xfrm>
          <a:prstGeom prst="rect">
            <a:avLst/>
          </a:prstGeom>
        </p:spPr>
      </p:pic>
      <p:pic>
        <p:nvPicPr>
          <p:cNvPr id="10" name="Picture 9" descr="react original wordmark&quot; Icon ...">
            <a:extLst>
              <a:ext uri="{FF2B5EF4-FFF2-40B4-BE49-F238E27FC236}">
                <a16:creationId xmlns:a16="http://schemas.microsoft.com/office/drawing/2014/main" id="{61503A07-0674-8318-C025-0368DE6B0EEF}"/>
              </a:ext>
            </a:extLst>
          </p:cNvPr>
          <p:cNvPicPr>
            <a:picLocks noChangeAspect="1"/>
          </p:cNvPicPr>
          <p:nvPr/>
        </p:nvPicPr>
        <p:blipFill>
          <a:blip r:embed="rId4"/>
          <a:stretch>
            <a:fillRect/>
          </a:stretch>
        </p:blipFill>
        <p:spPr>
          <a:xfrm>
            <a:off x="1992849" y="2274624"/>
            <a:ext cx="820658" cy="1021848"/>
          </a:xfrm>
          <a:prstGeom prst="rect">
            <a:avLst/>
          </a:prstGeom>
        </p:spPr>
      </p:pic>
      <p:pic>
        <p:nvPicPr>
          <p:cNvPr id="11" name="Picture 10" descr="Mongodb original wordmark logo - Social ...">
            <a:extLst>
              <a:ext uri="{FF2B5EF4-FFF2-40B4-BE49-F238E27FC236}">
                <a16:creationId xmlns:a16="http://schemas.microsoft.com/office/drawing/2014/main" id="{69553C7B-3441-79F9-95D8-19B19891B215}"/>
              </a:ext>
            </a:extLst>
          </p:cNvPr>
          <p:cNvPicPr>
            <a:picLocks noChangeAspect="1"/>
          </p:cNvPicPr>
          <p:nvPr/>
        </p:nvPicPr>
        <p:blipFill>
          <a:blip r:embed="rId5"/>
          <a:stretch>
            <a:fillRect/>
          </a:stretch>
        </p:blipFill>
        <p:spPr>
          <a:xfrm>
            <a:off x="4063713" y="2351269"/>
            <a:ext cx="1008349" cy="1008349"/>
          </a:xfrm>
          <a:prstGeom prst="rect">
            <a:avLst/>
          </a:prstGeom>
        </p:spPr>
      </p:pic>
      <p:pic>
        <p:nvPicPr>
          <p:cNvPr id="12" name="Picture 11" descr="Jira Logo and symbol, meaning, history, PNG">
            <a:extLst>
              <a:ext uri="{FF2B5EF4-FFF2-40B4-BE49-F238E27FC236}">
                <a16:creationId xmlns:a16="http://schemas.microsoft.com/office/drawing/2014/main" id="{34B2A2E6-E698-7DBF-E81F-DB10657F66BE}"/>
              </a:ext>
            </a:extLst>
          </p:cNvPr>
          <p:cNvPicPr>
            <a:picLocks noChangeAspect="1"/>
          </p:cNvPicPr>
          <p:nvPr/>
        </p:nvPicPr>
        <p:blipFill>
          <a:blip r:embed="rId6"/>
          <a:stretch>
            <a:fillRect/>
          </a:stretch>
        </p:blipFill>
        <p:spPr>
          <a:xfrm>
            <a:off x="5964877" y="2175844"/>
            <a:ext cx="1296977" cy="878151"/>
          </a:xfrm>
          <a:prstGeom prst="rect">
            <a:avLst/>
          </a:prstGeom>
        </p:spPr>
      </p:pic>
      <p:pic>
        <p:nvPicPr>
          <p:cNvPr id="13" name="Picture 12" descr="GitHub | SUE">
            <a:extLst>
              <a:ext uri="{FF2B5EF4-FFF2-40B4-BE49-F238E27FC236}">
                <a16:creationId xmlns:a16="http://schemas.microsoft.com/office/drawing/2014/main" id="{42EC445F-2A7A-9ECE-C1D4-727AC9B5FA94}"/>
              </a:ext>
            </a:extLst>
          </p:cNvPr>
          <p:cNvPicPr>
            <a:picLocks noChangeAspect="1"/>
          </p:cNvPicPr>
          <p:nvPr/>
        </p:nvPicPr>
        <p:blipFill>
          <a:blip r:embed="rId7"/>
          <a:stretch>
            <a:fillRect/>
          </a:stretch>
        </p:blipFill>
        <p:spPr>
          <a:xfrm>
            <a:off x="5964363" y="3191868"/>
            <a:ext cx="1388457" cy="688061"/>
          </a:xfrm>
          <a:prstGeom prst="rect">
            <a:avLst/>
          </a:prstGeom>
        </p:spPr>
      </p:pic>
      <p:pic>
        <p:nvPicPr>
          <p:cNvPr id="14" name="Picture 13" descr="Logo OneDrive Office 365 Microsoft ...">
            <a:extLst>
              <a:ext uri="{FF2B5EF4-FFF2-40B4-BE49-F238E27FC236}">
                <a16:creationId xmlns:a16="http://schemas.microsoft.com/office/drawing/2014/main" id="{C30413A5-819E-3E63-8F53-D4564F136C49}"/>
              </a:ext>
            </a:extLst>
          </p:cNvPr>
          <p:cNvPicPr>
            <a:picLocks noChangeAspect="1"/>
          </p:cNvPicPr>
          <p:nvPr/>
        </p:nvPicPr>
        <p:blipFill>
          <a:blip r:embed="rId8"/>
          <a:stretch>
            <a:fillRect/>
          </a:stretch>
        </p:blipFill>
        <p:spPr>
          <a:xfrm>
            <a:off x="7423435" y="2083404"/>
            <a:ext cx="1007114" cy="873902"/>
          </a:xfrm>
          <a:prstGeom prst="rect">
            <a:avLst/>
          </a:prstGeom>
        </p:spPr>
      </p:pic>
      <p:pic>
        <p:nvPicPr>
          <p:cNvPr id="2" name="Picture 1" descr="A blue and yellow snake logo&#10;&#10;AI-generated content may be incorrect.">
            <a:extLst>
              <a:ext uri="{FF2B5EF4-FFF2-40B4-BE49-F238E27FC236}">
                <a16:creationId xmlns:a16="http://schemas.microsoft.com/office/drawing/2014/main" id="{5548324A-E3ED-8371-C1E2-6150AD8798E7}"/>
              </a:ext>
            </a:extLst>
          </p:cNvPr>
          <p:cNvPicPr>
            <a:picLocks noChangeAspect="1"/>
          </p:cNvPicPr>
          <p:nvPr/>
        </p:nvPicPr>
        <p:blipFill>
          <a:blip r:embed="rId9"/>
          <a:stretch>
            <a:fillRect/>
          </a:stretch>
        </p:blipFill>
        <p:spPr>
          <a:xfrm>
            <a:off x="882260" y="3192348"/>
            <a:ext cx="973745" cy="991355"/>
          </a:xfrm>
          <a:prstGeom prst="rect">
            <a:avLst/>
          </a:prstGeom>
        </p:spPr>
      </p:pic>
      <p:pic>
        <p:nvPicPr>
          <p:cNvPr id="3" name="Picture 2" descr="A logo on a transparent background&#10;&#10;AI-generated content may be incorrect.">
            <a:extLst>
              <a:ext uri="{FF2B5EF4-FFF2-40B4-BE49-F238E27FC236}">
                <a16:creationId xmlns:a16="http://schemas.microsoft.com/office/drawing/2014/main" id="{800F898D-DCFC-2A82-53C9-D286ABC53429}"/>
              </a:ext>
            </a:extLst>
          </p:cNvPr>
          <p:cNvPicPr>
            <a:picLocks noChangeAspect="1"/>
          </p:cNvPicPr>
          <p:nvPr/>
        </p:nvPicPr>
        <p:blipFill>
          <a:blip r:embed="rId10"/>
          <a:stretch>
            <a:fillRect/>
          </a:stretch>
        </p:blipFill>
        <p:spPr>
          <a:xfrm>
            <a:off x="3997724" y="3507461"/>
            <a:ext cx="1148551" cy="677715"/>
          </a:xfrm>
          <a:prstGeom prst="rect">
            <a:avLst/>
          </a:prstGeom>
        </p:spPr>
      </p:pic>
      <p:pic>
        <p:nvPicPr>
          <p:cNvPr id="4" name="Picture 3" descr="Ideaboardz">
            <a:extLst>
              <a:ext uri="{FF2B5EF4-FFF2-40B4-BE49-F238E27FC236}">
                <a16:creationId xmlns:a16="http://schemas.microsoft.com/office/drawing/2014/main" id="{E65E382D-F971-C741-7D0D-5D19CC460002}"/>
              </a:ext>
            </a:extLst>
          </p:cNvPr>
          <p:cNvPicPr>
            <a:picLocks noChangeAspect="1"/>
          </p:cNvPicPr>
          <p:nvPr/>
        </p:nvPicPr>
        <p:blipFill>
          <a:blip r:embed="rId11"/>
          <a:stretch>
            <a:fillRect/>
          </a:stretch>
        </p:blipFill>
        <p:spPr>
          <a:xfrm>
            <a:off x="7514573" y="3103025"/>
            <a:ext cx="820727" cy="8739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71" name="Google Shape;771;p48"/>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AI Model</a:t>
            </a:r>
            <a:endParaRPr lang="en-US"/>
          </a:p>
        </p:txBody>
      </p:sp>
      <p:sp>
        <p:nvSpPr>
          <p:cNvPr id="8" name="TextBox 7">
            <a:extLst>
              <a:ext uri="{FF2B5EF4-FFF2-40B4-BE49-F238E27FC236}">
                <a16:creationId xmlns:a16="http://schemas.microsoft.com/office/drawing/2014/main" id="{9E279D24-59B4-B269-6146-A7D27544BDFD}"/>
              </a:ext>
            </a:extLst>
          </p:cNvPr>
          <p:cNvSpPr txBox="1"/>
          <p:nvPr/>
        </p:nvSpPr>
        <p:spPr>
          <a:xfrm>
            <a:off x="1542614" y="1108536"/>
            <a:ext cx="6172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37160"/>
            <a:r>
              <a:rPr lang="en-US" b="1">
                <a:solidFill>
                  <a:srgbClr val="212121"/>
                </a:solidFill>
                <a:latin typeface="Helvetica Neue"/>
              </a:rPr>
              <a:t>YOLO</a:t>
            </a:r>
            <a:r>
              <a:rPr lang="en-US">
                <a:solidFill>
                  <a:srgbClr val="212121"/>
                </a:solidFill>
                <a:latin typeface="Helvetica Neue"/>
              </a:rPr>
              <a:t>, which stands for ‘You Only Look Once,’ is a state-of-the-art object detection model known for its real-time speed and accuracy.</a:t>
            </a:r>
          </a:p>
          <a:p>
            <a:pPr marL="457200" indent="-320040">
              <a:buFont typeface="Montserrat"/>
              <a:buChar char="●"/>
            </a:pPr>
            <a:r>
              <a:rPr lang="en-US">
                <a:solidFill>
                  <a:srgbClr val="212121"/>
                </a:solidFill>
                <a:latin typeface="Helvetica Neue"/>
              </a:rPr>
              <a:t>Real-time Speed: Processes the entire image in a single pass, making it one of the fastest models for object detection.</a:t>
            </a:r>
          </a:p>
          <a:p>
            <a:pPr marL="457200" indent="-320040">
              <a:buFont typeface="Montserrat"/>
              <a:buChar char="●"/>
            </a:pPr>
            <a:r>
              <a:rPr lang="en-US">
                <a:solidFill>
                  <a:srgbClr val="212121"/>
                </a:solidFill>
                <a:latin typeface="Helvetica Neue"/>
              </a:rPr>
              <a:t>Grid-Based Detection: Divides the image into a grid, with each cell responsible for detecting objects within it.</a:t>
            </a:r>
          </a:p>
          <a:p>
            <a:pPr marL="457200" indent="-320040">
              <a:buFont typeface="Montserrat"/>
              <a:buChar char="●"/>
            </a:pPr>
            <a:r>
              <a:rPr lang="en-US">
                <a:solidFill>
                  <a:srgbClr val="212121"/>
                </a:solidFill>
                <a:latin typeface="Helvetica Neue"/>
              </a:rPr>
              <a:t>Accurate Bounding Boxes: Predicts precise bounding boxes and confidence scores for each detected object.</a:t>
            </a:r>
          </a:p>
          <a:p>
            <a:pPr marL="457200" indent="-320040">
              <a:buFont typeface="Montserrat"/>
              <a:buChar char="●"/>
            </a:pPr>
            <a:r>
              <a:rPr lang="en-US">
                <a:solidFill>
                  <a:srgbClr val="212121"/>
                </a:solidFill>
                <a:latin typeface="Helvetica Neue"/>
              </a:rPr>
              <a:t>Pre-trained on COCO: Leverages the massive COCO dataset (80 object categories, 200,000+ images) for robust and accurate general object detection</a:t>
            </a:r>
          </a:p>
          <a:p>
            <a:pPr marL="457200" indent="-320040">
              <a:buFont typeface="Montserrat"/>
              <a:buChar char="●"/>
            </a:pPr>
            <a:r>
              <a:rPr lang="en-US">
                <a:solidFill>
                  <a:srgbClr val="212121"/>
                </a:solidFill>
                <a:latin typeface="Helvetica Neue"/>
              </a:rPr>
              <a:t>Refined Results: Uses Non-Maximum Suppression (NMS) to eliminate overlapping detections and ensure only the most accurate results are shown.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9A254-F13E-B478-598F-2A7F04AD44E5}"/>
              </a:ext>
            </a:extLst>
          </p:cNvPr>
          <p:cNvSpPr>
            <a:spLocks noGrp="1"/>
          </p:cNvSpPr>
          <p:nvPr>
            <p:ph type="title"/>
          </p:nvPr>
        </p:nvSpPr>
        <p:spPr/>
        <p:txBody>
          <a:bodyPr/>
          <a:lstStyle/>
          <a:p>
            <a:r>
              <a:rPr lang="en-US"/>
              <a:t>Team Working Agreement</a:t>
            </a:r>
          </a:p>
        </p:txBody>
      </p:sp>
      <p:pic>
        <p:nvPicPr>
          <p:cNvPr id="4" name="Picture 3" descr="A white paper with black text">
            <a:extLst>
              <a:ext uri="{FF2B5EF4-FFF2-40B4-BE49-F238E27FC236}">
                <a16:creationId xmlns:a16="http://schemas.microsoft.com/office/drawing/2014/main" id="{52466A5A-BEED-ABC6-5633-7A5A94B5B9E8}"/>
              </a:ext>
            </a:extLst>
          </p:cNvPr>
          <p:cNvPicPr>
            <a:picLocks noChangeAspect="1"/>
          </p:cNvPicPr>
          <p:nvPr/>
        </p:nvPicPr>
        <p:blipFill>
          <a:blip r:embed="rId2"/>
          <a:stretch>
            <a:fillRect/>
          </a:stretch>
        </p:blipFill>
        <p:spPr>
          <a:xfrm>
            <a:off x="939204" y="1285875"/>
            <a:ext cx="3477365" cy="3086100"/>
          </a:xfrm>
          <a:prstGeom prst="rect">
            <a:avLst/>
          </a:prstGeom>
        </p:spPr>
      </p:pic>
      <p:pic>
        <p:nvPicPr>
          <p:cNvPr id="5" name="Picture 4" descr="A screenshot of a white text box&#10;&#10;AI-generated content may be incorrect.">
            <a:extLst>
              <a:ext uri="{FF2B5EF4-FFF2-40B4-BE49-F238E27FC236}">
                <a16:creationId xmlns:a16="http://schemas.microsoft.com/office/drawing/2014/main" id="{B18A8458-939A-AEF4-C2C7-46301E02608A}"/>
              </a:ext>
            </a:extLst>
          </p:cNvPr>
          <p:cNvPicPr>
            <a:picLocks noChangeAspect="1"/>
          </p:cNvPicPr>
          <p:nvPr/>
        </p:nvPicPr>
        <p:blipFill>
          <a:blip r:embed="rId3"/>
          <a:stretch>
            <a:fillRect/>
          </a:stretch>
        </p:blipFill>
        <p:spPr>
          <a:xfrm>
            <a:off x="4572115" y="1285875"/>
            <a:ext cx="3779835" cy="3086100"/>
          </a:xfrm>
          <a:prstGeom prst="rect">
            <a:avLst/>
          </a:prstGeom>
        </p:spPr>
      </p:pic>
    </p:spTree>
    <p:extLst>
      <p:ext uri="{BB962C8B-B14F-4D97-AF65-F5344CB8AC3E}">
        <p14:creationId xmlns:p14="http://schemas.microsoft.com/office/powerpoint/2010/main" val="235488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8" name="Google Shape;738;p47"/>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Team Working Agreement</a:t>
            </a:r>
          </a:p>
        </p:txBody>
      </p:sp>
      <p:pic>
        <p:nvPicPr>
          <p:cNvPr id="4" name="Picture 3" descr="A close-up of a list&#10;&#10;AI-generated content may be incorrect.">
            <a:extLst>
              <a:ext uri="{FF2B5EF4-FFF2-40B4-BE49-F238E27FC236}">
                <a16:creationId xmlns:a16="http://schemas.microsoft.com/office/drawing/2014/main" id="{1F23B280-EDC8-E96A-525A-031049B77056}"/>
              </a:ext>
            </a:extLst>
          </p:cNvPr>
          <p:cNvPicPr>
            <a:picLocks noChangeAspect="1"/>
          </p:cNvPicPr>
          <p:nvPr/>
        </p:nvPicPr>
        <p:blipFill>
          <a:blip r:embed="rId3"/>
          <a:stretch>
            <a:fillRect/>
          </a:stretch>
        </p:blipFill>
        <p:spPr>
          <a:xfrm>
            <a:off x="1892534" y="1196068"/>
            <a:ext cx="4493517" cy="35106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709C63-D7C5-14E5-3960-81DB9229C265}"/>
              </a:ext>
            </a:extLst>
          </p:cNvPr>
          <p:cNvSpPr>
            <a:spLocks noGrp="1"/>
          </p:cNvSpPr>
          <p:nvPr>
            <p:ph type="subTitle" idx="1"/>
          </p:nvPr>
        </p:nvSpPr>
        <p:spPr>
          <a:xfrm>
            <a:off x="713225" y="1206454"/>
            <a:ext cx="2568000" cy="510900"/>
          </a:xfrm>
        </p:spPr>
        <p:txBody>
          <a:bodyPr/>
          <a:lstStyle/>
          <a:p>
            <a:r>
              <a:rPr lang="en-US" sz="1800" b="1"/>
              <a:t>What went well?</a:t>
            </a:r>
          </a:p>
        </p:txBody>
      </p:sp>
      <p:sp>
        <p:nvSpPr>
          <p:cNvPr id="3" name="Subtitle 2">
            <a:extLst>
              <a:ext uri="{FF2B5EF4-FFF2-40B4-BE49-F238E27FC236}">
                <a16:creationId xmlns:a16="http://schemas.microsoft.com/office/drawing/2014/main" id="{D53C1573-3E1B-E2D6-1EE4-DAEC7D87421D}"/>
              </a:ext>
            </a:extLst>
          </p:cNvPr>
          <p:cNvSpPr>
            <a:spLocks noGrp="1"/>
          </p:cNvSpPr>
          <p:nvPr>
            <p:ph type="subTitle" idx="2"/>
          </p:nvPr>
        </p:nvSpPr>
        <p:spPr>
          <a:xfrm>
            <a:off x="713224" y="1639480"/>
            <a:ext cx="2568000" cy="2404242"/>
          </a:xfrm>
        </p:spPr>
        <p:txBody>
          <a:bodyPr/>
          <a:lstStyle/>
          <a:p>
            <a:pPr marL="139700" indent="0" algn="l"/>
            <a:r>
              <a:rPr lang="en-US"/>
              <a:t>Everyone was active on </a:t>
            </a:r>
            <a:r>
              <a:rPr lang="en-US" err="1"/>
              <a:t>Whatsapp</a:t>
            </a:r>
            <a:endParaRPr lang="en-US"/>
          </a:p>
          <a:p>
            <a:pPr marL="139700" indent="0" algn="l"/>
            <a:endParaRPr lang="en-US"/>
          </a:p>
          <a:p>
            <a:pPr marL="139700" indent="0" algn="l"/>
            <a:r>
              <a:rPr lang="en-US"/>
              <a:t>Everyone collaborated in coming up with project ideas</a:t>
            </a:r>
          </a:p>
          <a:p>
            <a:pPr marL="139700" indent="0" algn="l"/>
            <a:endParaRPr lang="en-US"/>
          </a:p>
          <a:p>
            <a:pPr marL="139700" indent="0" algn="l"/>
            <a:r>
              <a:rPr lang="en-US"/>
              <a:t>Respected each other's opinions</a:t>
            </a:r>
          </a:p>
          <a:p>
            <a:pPr marL="139700" indent="0" algn="l"/>
            <a:endParaRPr lang="en-US"/>
          </a:p>
          <a:p>
            <a:pPr marL="139700" indent="0" algn="l"/>
            <a:r>
              <a:rPr lang="en-US"/>
              <a:t>Team coordination was good</a:t>
            </a:r>
          </a:p>
          <a:p>
            <a:pPr marL="139700" indent="0" algn="l"/>
            <a:endParaRPr lang="en-US"/>
          </a:p>
          <a:p>
            <a:endParaRPr lang="en-US"/>
          </a:p>
        </p:txBody>
      </p:sp>
      <p:sp>
        <p:nvSpPr>
          <p:cNvPr id="6" name="Title 5">
            <a:extLst>
              <a:ext uri="{FF2B5EF4-FFF2-40B4-BE49-F238E27FC236}">
                <a16:creationId xmlns:a16="http://schemas.microsoft.com/office/drawing/2014/main" id="{2A8F668D-A7AE-B851-2794-A4EDF7B29654}"/>
              </a:ext>
            </a:extLst>
          </p:cNvPr>
          <p:cNvSpPr>
            <a:spLocks noGrp="1"/>
          </p:cNvSpPr>
          <p:nvPr>
            <p:ph type="title"/>
          </p:nvPr>
        </p:nvSpPr>
        <p:spPr/>
        <p:txBody>
          <a:bodyPr/>
          <a:lstStyle/>
          <a:p>
            <a:r>
              <a:rPr lang="en-US"/>
              <a:t>Retrospective</a:t>
            </a:r>
          </a:p>
        </p:txBody>
      </p:sp>
      <p:sp>
        <p:nvSpPr>
          <p:cNvPr id="7" name="Subtitle 6">
            <a:extLst>
              <a:ext uri="{FF2B5EF4-FFF2-40B4-BE49-F238E27FC236}">
                <a16:creationId xmlns:a16="http://schemas.microsoft.com/office/drawing/2014/main" id="{4A6C5DE1-206D-0D92-3FB7-496476A2DCE3}"/>
              </a:ext>
            </a:extLst>
          </p:cNvPr>
          <p:cNvSpPr>
            <a:spLocks noGrp="1"/>
          </p:cNvSpPr>
          <p:nvPr>
            <p:ph type="subTitle" idx="5"/>
          </p:nvPr>
        </p:nvSpPr>
        <p:spPr>
          <a:xfrm>
            <a:off x="3214749" y="1206454"/>
            <a:ext cx="2568000" cy="510900"/>
          </a:xfrm>
        </p:spPr>
        <p:txBody>
          <a:bodyPr/>
          <a:lstStyle/>
          <a:p>
            <a:r>
              <a:rPr lang="en-US" sz="1800" b="1"/>
              <a:t>What need to improve</a:t>
            </a:r>
          </a:p>
        </p:txBody>
      </p:sp>
      <p:sp>
        <p:nvSpPr>
          <p:cNvPr id="13" name="Subtitle 2">
            <a:extLst>
              <a:ext uri="{FF2B5EF4-FFF2-40B4-BE49-F238E27FC236}">
                <a16:creationId xmlns:a16="http://schemas.microsoft.com/office/drawing/2014/main" id="{0A058D23-8FA8-EE49-347C-B15DBC16F936}"/>
              </a:ext>
            </a:extLst>
          </p:cNvPr>
          <p:cNvSpPr txBox="1">
            <a:spLocks/>
          </p:cNvSpPr>
          <p:nvPr/>
        </p:nvSpPr>
        <p:spPr>
          <a:xfrm>
            <a:off x="3213297" y="1853553"/>
            <a:ext cx="2568000" cy="24042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139700" indent="0" algn="l"/>
            <a:r>
              <a:rPr lang="en-US"/>
              <a:t>Calls frequency and participation</a:t>
            </a:r>
          </a:p>
          <a:p>
            <a:pPr marL="139700" indent="0" algn="l"/>
            <a:endParaRPr lang="en-US"/>
          </a:p>
          <a:p>
            <a:pPr marL="139700" indent="0" algn="l"/>
            <a:r>
              <a:rPr lang="en-US"/>
              <a:t>Need to document what everyone is doing</a:t>
            </a:r>
          </a:p>
          <a:p>
            <a:pPr marL="139700" indent="0" algn="l"/>
            <a:endParaRPr lang="en-US"/>
          </a:p>
          <a:p>
            <a:pPr marL="139700" indent="0" algn="l"/>
            <a:r>
              <a:rPr lang="en-US"/>
              <a:t>Everyone needs to speak during the meeting. </a:t>
            </a:r>
          </a:p>
          <a:p>
            <a:pPr marL="139700" indent="0" algn="l"/>
            <a:endParaRPr lang="en-US"/>
          </a:p>
          <a:p>
            <a:endParaRPr lang="en-US"/>
          </a:p>
        </p:txBody>
      </p:sp>
      <p:sp>
        <p:nvSpPr>
          <p:cNvPr id="15" name="Subtitle 6">
            <a:extLst>
              <a:ext uri="{FF2B5EF4-FFF2-40B4-BE49-F238E27FC236}">
                <a16:creationId xmlns:a16="http://schemas.microsoft.com/office/drawing/2014/main" id="{F7D7FB6D-9008-472C-70FB-CD0369103408}"/>
              </a:ext>
            </a:extLst>
          </p:cNvPr>
          <p:cNvSpPr txBox="1">
            <a:spLocks/>
          </p:cNvSpPr>
          <p:nvPr/>
        </p:nvSpPr>
        <p:spPr>
          <a:xfrm>
            <a:off x="5644926" y="1206728"/>
            <a:ext cx="2568000" cy="51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b="1"/>
              <a:t>Action Items</a:t>
            </a:r>
            <a:endParaRPr lang="en-US"/>
          </a:p>
        </p:txBody>
      </p:sp>
      <p:sp>
        <p:nvSpPr>
          <p:cNvPr id="18" name="Subtitle 2">
            <a:extLst>
              <a:ext uri="{FF2B5EF4-FFF2-40B4-BE49-F238E27FC236}">
                <a16:creationId xmlns:a16="http://schemas.microsoft.com/office/drawing/2014/main" id="{043E8D42-621E-FC97-089C-FD1485F609DE}"/>
              </a:ext>
            </a:extLst>
          </p:cNvPr>
          <p:cNvSpPr txBox="1">
            <a:spLocks/>
          </p:cNvSpPr>
          <p:nvPr/>
        </p:nvSpPr>
        <p:spPr>
          <a:xfrm>
            <a:off x="5861109" y="1853552"/>
            <a:ext cx="2568000" cy="24042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139700" indent="0" algn="l"/>
            <a:r>
              <a:rPr lang="en-US"/>
              <a:t>Schedule a zoom call and add it in our </a:t>
            </a:r>
            <a:r>
              <a:rPr lang="en-US" err="1"/>
              <a:t>calender</a:t>
            </a:r>
          </a:p>
          <a:p>
            <a:pPr marL="139700" indent="0" algn="l"/>
            <a:endParaRPr lang="en-US"/>
          </a:p>
          <a:p>
            <a:pPr marL="139700" indent="0" algn="l"/>
            <a:r>
              <a:rPr lang="en-US"/>
              <a:t>Setup Jira for Project management.</a:t>
            </a:r>
          </a:p>
          <a:p>
            <a:pPr marL="139700" indent="0" algn="l"/>
            <a:endParaRPr lang="en-US"/>
          </a:p>
          <a:p>
            <a:pPr marL="139700" indent="0" algn="l"/>
            <a:r>
              <a:rPr lang="en-US"/>
              <a:t>Start early for sprint 1 </a:t>
            </a:r>
          </a:p>
          <a:p>
            <a:pPr marL="139700" indent="0" algn="l"/>
            <a:endParaRPr lang="en-US"/>
          </a:p>
          <a:p>
            <a:endParaRPr lang="en-US"/>
          </a:p>
        </p:txBody>
      </p:sp>
    </p:spTree>
    <p:extLst>
      <p:ext uri="{BB962C8B-B14F-4D97-AF65-F5344CB8AC3E}">
        <p14:creationId xmlns:p14="http://schemas.microsoft.com/office/powerpoint/2010/main" val="3530155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C3D40A-1898-3511-60F4-475AD370CC1A}"/>
              </a:ext>
            </a:extLst>
          </p:cNvPr>
          <p:cNvSpPr>
            <a:spLocks noGrp="1"/>
          </p:cNvSpPr>
          <p:nvPr>
            <p:ph type="subTitle" idx="1"/>
          </p:nvPr>
        </p:nvSpPr>
        <p:spPr>
          <a:xfrm>
            <a:off x="2115450" y="1094766"/>
            <a:ext cx="4913100" cy="640952"/>
          </a:xfrm>
        </p:spPr>
        <p:txBody>
          <a:bodyPr/>
          <a:lstStyle/>
          <a:p>
            <a:r>
              <a:rPr lang="en-US"/>
              <a:t>Project </a:t>
            </a:r>
            <a:r>
              <a:rPr lang="en-US" err="1"/>
              <a:t>Wikipage</a:t>
            </a:r>
            <a:r>
              <a:rPr lang="en-US"/>
              <a:t> Link</a:t>
            </a:r>
          </a:p>
        </p:txBody>
      </p:sp>
      <p:sp>
        <p:nvSpPr>
          <p:cNvPr id="3" name="Title 2">
            <a:extLst>
              <a:ext uri="{FF2B5EF4-FFF2-40B4-BE49-F238E27FC236}">
                <a16:creationId xmlns:a16="http://schemas.microsoft.com/office/drawing/2014/main" id="{4EACBF59-21E9-B738-026D-D6FA8511E9D9}"/>
              </a:ext>
            </a:extLst>
          </p:cNvPr>
          <p:cNvSpPr>
            <a:spLocks noGrp="1"/>
          </p:cNvSpPr>
          <p:nvPr>
            <p:ph type="title"/>
          </p:nvPr>
        </p:nvSpPr>
        <p:spPr>
          <a:xfrm>
            <a:off x="1461720" y="2571774"/>
            <a:ext cx="6224671" cy="1055511"/>
          </a:xfrm>
        </p:spPr>
        <p:txBody>
          <a:bodyPr/>
          <a:lstStyle/>
          <a:p>
            <a:r>
              <a:rPr lang="en-US" sz="2000"/>
              <a:t>https://github.com/htmw/2025S-Power-Anger/wiki</a:t>
            </a:r>
            <a:endParaRPr lang="en-US"/>
          </a:p>
        </p:txBody>
      </p:sp>
    </p:spTree>
    <p:extLst>
      <p:ext uri="{BB962C8B-B14F-4D97-AF65-F5344CB8AC3E}">
        <p14:creationId xmlns:p14="http://schemas.microsoft.com/office/powerpoint/2010/main" val="255123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0"/>
          <p:cNvSpPr txBox="1">
            <a:spLocks noGrp="1"/>
          </p:cNvSpPr>
          <p:nvPr>
            <p:ph type="subTitle" idx="1"/>
          </p:nvPr>
        </p:nvSpPr>
        <p:spPr>
          <a:xfrm>
            <a:off x="2376150" y="1044438"/>
            <a:ext cx="2373378" cy="692199"/>
          </a:xfrm>
          <a:prstGeom prst="rect">
            <a:avLst/>
          </a:prstGeom>
        </p:spPr>
        <p:txBody>
          <a:bodyPr spcFirstLastPara="1" wrap="square" lIns="91425" tIns="91425" rIns="91425" bIns="91425" anchor="ctr" anchorCtr="0">
            <a:noAutofit/>
          </a:bodyPr>
          <a:lstStyle/>
          <a:p>
            <a:pPr marL="0" indent="0"/>
            <a:r>
              <a:rPr lang="en"/>
              <a:t>Team Member</a:t>
            </a:r>
            <a:endParaRPr err="1"/>
          </a:p>
        </p:txBody>
      </p:sp>
      <p:sp>
        <p:nvSpPr>
          <p:cNvPr id="589" name="Google Shape;589;p40"/>
          <p:cNvSpPr txBox="1">
            <a:spLocks noGrp="1"/>
          </p:cNvSpPr>
          <p:nvPr>
            <p:ph type="subTitle" idx="2"/>
          </p:nvPr>
        </p:nvSpPr>
        <p:spPr>
          <a:xfrm>
            <a:off x="5029650" y="1042638"/>
            <a:ext cx="2373378" cy="695799"/>
          </a:xfrm>
          <a:prstGeom prst="rect">
            <a:avLst/>
          </a:prstGeom>
        </p:spPr>
        <p:txBody>
          <a:bodyPr spcFirstLastPara="1" wrap="square" lIns="91425" tIns="91425" rIns="91425" bIns="91425" anchor="ctr" anchorCtr="0">
            <a:noAutofit/>
          </a:bodyPr>
          <a:lstStyle/>
          <a:p>
            <a:pPr marL="0" indent="0"/>
            <a:r>
              <a:rPr lang="en"/>
              <a:t>Team Member Name</a:t>
            </a:r>
          </a:p>
          <a:p>
            <a:pPr marL="0" indent="0"/>
            <a:r>
              <a:rPr lang="en"/>
              <a:t>Role &amp; Responsibilities</a:t>
            </a:r>
          </a:p>
        </p:txBody>
      </p:sp>
      <p:sp>
        <p:nvSpPr>
          <p:cNvPr id="590" name="Google Shape;590;p40"/>
          <p:cNvSpPr txBox="1">
            <a:spLocks noGrp="1"/>
          </p:cNvSpPr>
          <p:nvPr>
            <p:ph type="title"/>
          </p:nvPr>
        </p:nvSpPr>
        <p:spPr>
          <a:xfrm>
            <a:off x="1625850" y="1044438"/>
            <a:ext cx="560631" cy="692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91" name="Google Shape;591;p40"/>
          <p:cNvSpPr txBox="1">
            <a:spLocks noGrp="1"/>
          </p:cNvSpPr>
          <p:nvPr>
            <p:ph type="title" idx="3"/>
          </p:nvPr>
        </p:nvSpPr>
        <p:spPr>
          <a:xfrm>
            <a:off x="720000" y="329903"/>
            <a:ext cx="7704000" cy="6645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Agenda</a:t>
            </a:r>
            <a:endParaRPr lang="en-US"/>
          </a:p>
        </p:txBody>
      </p:sp>
      <p:sp>
        <p:nvSpPr>
          <p:cNvPr id="592" name="Google Shape;592;p40"/>
          <p:cNvSpPr txBox="1">
            <a:spLocks noGrp="1"/>
          </p:cNvSpPr>
          <p:nvPr>
            <p:ph type="subTitle" idx="4"/>
          </p:nvPr>
        </p:nvSpPr>
        <p:spPr>
          <a:xfrm>
            <a:off x="2376150" y="1819172"/>
            <a:ext cx="2574841" cy="692199"/>
          </a:xfrm>
          <a:prstGeom prst="rect">
            <a:avLst/>
          </a:prstGeom>
        </p:spPr>
        <p:txBody>
          <a:bodyPr spcFirstLastPara="1" wrap="square" lIns="91425" tIns="91425" rIns="91425" bIns="91425" anchor="ctr" anchorCtr="0">
            <a:noAutofit/>
          </a:bodyPr>
          <a:lstStyle/>
          <a:p>
            <a:pPr marL="0" indent="0"/>
            <a:r>
              <a:rPr lang="en"/>
              <a:t>Project Overview</a:t>
            </a:r>
            <a:endParaRPr/>
          </a:p>
        </p:txBody>
      </p:sp>
      <p:sp>
        <p:nvSpPr>
          <p:cNvPr id="593" name="Google Shape;593;p40"/>
          <p:cNvSpPr txBox="1">
            <a:spLocks noGrp="1"/>
          </p:cNvSpPr>
          <p:nvPr>
            <p:ph type="subTitle" idx="5"/>
          </p:nvPr>
        </p:nvSpPr>
        <p:spPr>
          <a:xfrm>
            <a:off x="5029650" y="1817372"/>
            <a:ext cx="2373378" cy="695799"/>
          </a:xfrm>
          <a:prstGeom prst="rect">
            <a:avLst/>
          </a:prstGeom>
        </p:spPr>
        <p:txBody>
          <a:bodyPr spcFirstLastPara="1" wrap="square" lIns="91425" tIns="91425" rIns="91425" bIns="91425" anchor="ctr" anchorCtr="0">
            <a:noAutofit/>
          </a:bodyPr>
          <a:lstStyle/>
          <a:p>
            <a:pPr marL="0" indent="0"/>
            <a:r>
              <a:rPr lang="en"/>
              <a:t>Project Statement</a:t>
            </a:r>
          </a:p>
          <a:p>
            <a:pPr marL="0" indent="0"/>
            <a:r>
              <a:rPr lang="en"/>
              <a:t>Project Description</a:t>
            </a:r>
          </a:p>
          <a:p>
            <a:pPr marL="0" indent="0"/>
            <a:r>
              <a:rPr lang="en"/>
              <a:t>Personas</a:t>
            </a:r>
          </a:p>
        </p:txBody>
      </p:sp>
      <p:sp>
        <p:nvSpPr>
          <p:cNvPr id="594" name="Google Shape;594;p40"/>
          <p:cNvSpPr txBox="1">
            <a:spLocks noGrp="1"/>
          </p:cNvSpPr>
          <p:nvPr>
            <p:ph type="title" idx="6"/>
          </p:nvPr>
        </p:nvSpPr>
        <p:spPr>
          <a:xfrm>
            <a:off x="1625850" y="1819172"/>
            <a:ext cx="560631" cy="692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95" name="Google Shape;595;p40"/>
          <p:cNvSpPr txBox="1">
            <a:spLocks noGrp="1"/>
          </p:cNvSpPr>
          <p:nvPr>
            <p:ph type="subTitle" idx="7"/>
          </p:nvPr>
        </p:nvSpPr>
        <p:spPr>
          <a:xfrm>
            <a:off x="2376150" y="2610352"/>
            <a:ext cx="2373378" cy="692199"/>
          </a:xfrm>
          <a:prstGeom prst="rect">
            <a:avLst/>
          </a:prstGeom>
        </p:spPr>
        <p:txBody>
          <a:bodyPr spcFirstLastPara="1" wrap="square" lIns="91425" tIns="91425" rIns="91425" bIns="91425" anchor="ctr" anchorCtr="0">
            <a:noAutofit/>
          </a:bodyPr>
          <a:lstStyle/>
          <a:p>
            <a:pPr marL="0" indent="0"/>
            <a:r>
              <a:rPr lang="en"/>
              <a:t>Technologies &amp; Tools</a:t>
            </a:r>
            <a:endParaRPr lang="en-US"/>
          </a:p>
        </p:txBody>
      </p:sp>
      <p:sp>
        <p:nvSpPr>
          <p:cNvPr id="596" name="Google Shape;596;p40"/>
          <p:cNvSpPr txBox="1">
            <a:spLocks noGrp="1"/>
          </p:cNvSpPr>
          <p:nvPr>
            <p:ph type="subTitle" idx="8"/>
          </p:nvPr>
        </p:nvSpPr>
        <p:spPr>
          <a:xfrm>
            <a:off x="5029650" y="2608552"/>
            <a:ext cx="2373378" cy="699910"/>
          </a:xfrm>
          <a:prstGeom prst="rect">
            <a:avLst/>
          </a:prstGeom>
        </p:spPr>
        <p:txBody>
          <a:bodyPr spcFirstLastPara="1" wrap="square" lIns="91425" tIns="91425" rIns="91425" bIns="91425" anchor="ctr" anchorCtr="0">
            <a:noAutofit/>
          </a:bodyPr>
          <a:lstStyle/>
          <a:p>
            <a:pPr marL="0" indent="0"/>
            <a:r>
              <a:rPr lang="en"/>
              <a:t>Platforms</a:t>
            </a:r>
            <a:endParaRPr lang="en-US"/>
          </a:p>
          <a:p>
            <a:pPr marL="0" lvl="0" indent="0" algn="l">
              <a:spcBef>
                <a:spcPts val="0"/>
              </a:spcBef>
              <a:spcAft>
                <a:spcPts val="0"/>
              </a:spcAft>
              <a:buNone/>
            </a:pPr>
            <a:r>
              <a:rPr lang="en"/>
              <a:t>Algorithms</a:t>
            </a:r>
          </a:p>
        </p:txBody>
      </p:sp>
      <p:sp>
        <p:nvSpPr>
          <p:cNvPr id="597" name="Google Shape;597;p40"/>
          <p:cNvSpPr txBox="1">
            <a:spLocks noGrp="1"/>
          </p:cNvSpPr>
          <p:nvPr>
            <p:ph type="title" idx="9"/>
          </p:nvPr>
        </p:nvSpPr>
        <p:spPr>
          <a:xfrm>
            <a:off x="1625850" y="2610352"/>
            <a:ext cx="560631" cy="692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p>
        </p:txBody>
      </p:sp>
      <p:sp>
        <p:nvSpPr>
          <p:cNvPr id="31" name="Google Shape;597;p40">
            <a:extLst>
              <a:ext uri="{FF2B5EF4-FFF2-40B4-BE49-F238E27FC236}">
                <a16:creationId xmlns:a16="http://schemas.microsoft.com/office/drawing/2014/main" id="{1FE26D6A-0ADC-3042-55BE-DD6002CC18F1}"/>
              </a:ext>
            </a:extLst>
          </p:cNvPr>
          <p:cNvSpPr txBox="1">
            <a:spLocks/>
          </p:cNvSpPr>
          <p:nvPr/>
        </p:nvSpPr>
        <p:spPr>
          <a:xfrm>
            <a:off x="1626124" y="3375367"/>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4</a:t>
            </a:r>
          </a:p>
        </p:txBody>
      </p:sp>
      <p:sp>
        <p:nvSpPr>
          <p:cNvPr id="33" name="Google Shape;596;p40">
            <a:extLst>
              <a:ext uri="{FF2B5EF4-FFF2-40B4-BE49-F238E27FC236}">
                <a16:creationId xmlns:a16="http://schemas.microsoft.com/office/drawing/2014/main" id="{2F956430-F32F-266A-6371-923F8561CB20}"/>
              </a:ext>
            </a:extLst>
          </p:cNvPr>
          <p:cNvSpPr txBox="1">
            <a:spLocks/>
          </p:cNvSpPr>
          <p:nvPr/>
        </p:nvSpPr>
        <p:spPr>
          <a:xfrm>
            <a:off x="5029923" y="4158865"/>
            <a:ext cx="2373378" cy="6999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a:t>Feedbacks</a:t>
            </a:r>
          </a:p>
          <a:p>
            <a:pPr marL="0" indent="0"/>
            <a:r>
              <a:rPr lang="en-US"/>
              <a:t>Improvements</a:t>
            </a:r>
          </a:p>
        </p:txBody>
      </p:sp>
      <p:sp>
        <p:nvSpPr>
          <p:cNvPr id="34" name="Google Shape;597;p40">
            <a:extLst>
              <a:ext uri="{FF2B5EF4-FFF2-40B4-BE49-F238E27FC236}">
                <a16:creationId xmlns:a16="http://schemas.microsoft.com/office/drawing/2014/main" id="{0FED0132-BF2E-E232-7748-92C48A9CCC07}"/>
              </a:ext>
            </a:extLst>
          </p:cNvPr>
          <p:cNvSpPr txBox="1">
            <a:spLocks/>
          </p:cNvSpPr>
          <p:nvPr/>
        </p:nvSpPr>
        <p:spPr>
          <a:xfrm>
            <a:off x="1626123" y="4160665"/>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5</a:t>
            </a:r>
          </a:p>
        </p:txBody>
      </p:sp>
      <p:sp>
        <p:nvSpPr>
          <p:cNvPr id="36" name="Google Shape;595;p40">
            <a:extLst>
              <a:ext uri="{FF2B5EF4-FFF2-40B4-BE49-F238E27FC236}">
                <a16:creationId xmlns:a16="http://schemas.microsoft.com/office/drawing/2014/main" id="{D0EB3573-B4D7-700D-7DC2-55B4052E89AE}"/>
              </a:ext>
            </a:extLst>
          </p:cNvPr>
          <p:cNvSpPr txBox="1">
            <a:spLocks/>
          </p:cNvSpPr>
          <p:nvPr/>
        </p:nvSpPr>
        <p:spPr>
          <a:xfrm>
            <a:off x="2376424" y="3383590"/>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Team Logistics</a:t>
            </a:r>
            <a:endParaRPr lang="en-US"/>
          </a:p>
        </p:txBody>
      </p:sp>
      <p:sp>
        <p:nvSpPr>
          <p:cNvPr id="37" name="Google Shape;595;p40">
            <a:extLst>
              <a:ext uri="{FF2B5EF4-FFF2-40B4-BE49-F238E27FC236}">
                <a16:creationId xmlns:a16="http://schemas.microsoft.com/office/drawing/2014/main" id="{D95DFF27-7641-58FF-70C4-4E91AA80924D}"/>
              </a:ext>
            </a:extLst>
          </p:cNvPr>
          <p:cNvSpPr txBox="1">
            <a:spLocks/>
          </p:cNvSpPr>
          <p:nvPr/>
        </p:nvSpPr>
        <p:spPr>
          <a:xfrm>
            <a:off x="2376423" y="4074323"/>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Retrospective</a:t>
            </a:r>
            <a:endParaRPr lang="en-US"/>
          </a:p>
        </p:txBody>
      </p:sp>
      <p:sp>
        <p:nvSpPr>
          <p:cNvPr id="3" name="TextBox 2">
            <a:extLst>
              <a:ext uri="{FF2B5EF4-FFF2-40B4-BE49-F238E27FC236}">
                <a16:creationId xmlns:a16="http://schemas.microsoft.com/office/drawing/2014/main" id="{3969E768-D2B3-87F4-61F3-971CBE1D9A4B}"/>
              </a:ext>
            </a:extLst>
          </p:cNvPr>
          <p:cNvSpPr txBox="1"/>
          <p:nvPr/>
        </p:nvSpPr>
        <p:spPr>
          <a:xfrm>
            <a:off x="5033200" y="3418120"/>
            <a:ext cx="185183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tserrat"/>
              </a:rPr>
              <a:t>Project Schedule</a:t>
            </a:r>
          </a:p>
          <a:p>
            <a:r>
              <a:rPr lang="en-US">
                <a:latin typeface="Montserrat"/>
              </a:rPr>
              <a:t>Team Working Agreement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1D5E1BEE-485E-585C-B52F-098EE99184E3}"/>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DE9C4C4D-D032-090D-0D8E-E6E13FCAF35B}"/>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err="1"/>
              <a:t>Afziya</a:t>
            </a:r>
            <a:r>
              <a:rPr lang="en"/>
              <a:t> Waknis</a:t>
            </a:r>
          </a:p>
        </p:txBody>
      </p:sp>
      <p:sp>
        <p:nvSpPr>
          <p:cNvPr id="1331" name="Google Shape;1331;p71">
            <a:extLst>
              <a:ext uri="{FF2B5EF4-FFF2-40B4-BE49-F238E27FC236}">
                <a16:creationId xmlns:a16="http://schemas.microsoft.com/office/drawing/2014/main" id="{98E76357-1DBB-B4EB-21E7-10376F683544}"/>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Kaiyin Chen</a:t>
            </a:r>
          </a:p>
        </p:txBody>
      </p:sp>
      <p:sp>
        <p:nvSpPr>
          <p:cNvPr id="1332" name="Google Shape;1332;p71">
            <a:extLst>
              <a:ext uri="{FF2B5EF4-FFF2-40B4-BE49-F238E27FC236}">
                <a16:creationId xmlns:a16="http://schemas.microsoft.com/office/drawing/2014/main" id="{357CFC4B-FD80-69F1-FA45-D9DEE855D19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Project Manager</a:t>
            </a:r>
          </a:p>
          <a:p>
            <a:pPr marL="0" indent="0"/>
            <a:r>
              <a:rPr lang="en">
                <a:solidFill>
                  <a:schemeClr val="tx1"/>
                </a:solidFill>
                <a:cs typeface="Arial"/>
              </a:rPr>
              <a:t>Aw14091n@pace.edu</a:t>
            </a:r>
          </a:p>
        </p:txBody>
      </p:sp>
      <p:sp>
        <p:nvSpPr>
          <p:cNvPr id="1333" name="Google Shape;1333;p71">
            <a:extLst>
              <a:ext uri="{FF2B5EF4-FFF2-40B4-BE49-F238E27FC236}">
                <a16:creationId xmlns:a16="http://schemas.microsoft.com/office/drawing/2014/main" id="{F1FC00CA-0F38-ABF1-4C76-21BD6A1EDA39}"/>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EC96C7A5-0978-6E2F-6A60-248D53725F3C}"/>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Database Administrator</a:t>
            </a:r>
          </a:p>
          <a:p>
            <a:pPr marL="0" lvl="0" indent="0" algn="ctr">
              <a:spcBef>
                <a:spcPts val="0"/>
              </a:spcBef>
              <a:spcAft>
                <a:spcPts val="0"/>
              </a:spcAft>
              <a:buNone/>
            </a:pPr>
            <a:r>
              <a:rPr lang="en"/>
              <a:t>Kaiyin.chen@pace.edu</a:t>
            </a:r>
          </a:p>
        </p:txBody>
      </p:sp>
      <p:pic>
        <p:nvPicPr>
          <p:cNvPr id="1336" name="Google Shape;1336;p71">
            <a:extLst>
              <a:ext uri="{FF2B5EF4-FFF2-40B4-BE49-F238E27FC236}">
                <a16:creationId xmlns:a16="http://schemas.microsoft.com/office/drawing/2014/main" id="{084E6435-FFD1-D540-DF40-E3DEB9A4086A}"/>
              </a:ext>
            </a:extLst>
          </p:cNvPr>
          <p:cNvPicPr preferRelativeResize="0"/>
          <p:nvPr/>
        </p:nvPicPr>
        <p:blipFill rotWithShape="1">
          <a:blip r:embed="rId3"/>
          <a:srcRect t="25648" b="25648"/>
          <a:stretch/>
        </p:blipFill>
        <p:spPr>
          <a:xfrm>
            <a:off x="1665723" y="1408187"/>
            <a:ext cx="2576353" cy="1717150"/>
          </a:xfrm>
          <a:prstGeom prst="rect">
            <a:avLst/>
          </a:prstGeom>
          <a:noFill/>
          <a:ln>
            <a:noFill/>
          </a:ln>
          <a:effectLst/>
        </p:spPr>
      </p:pic>
      <p:pic>
        <p:nvPicPr>
          <p:cNvPr id="3" name="Picture 2" descr="A person smiling for a picture&#10;&#10;AI-generated content may be incorrect.">
            <a:extLst>
              <a:ext uri="{FF2B5EF4-FFF2-40B4-BE49-F238E27FC236}">
                <a16:creationId xmlns:a16="http://schemas.microsoft.com/office/drawing/2014/main" id="{446C1457-F0FB-86DC-0C42-02589F3EEC88}"/>
              </a:ext>
            </a:extLst>
          </p:cNvPr>
          <p:cNvPicPr>
            <a:picLocks noChangeAspect="1"/>
          </p:cNvPicPr>
          <p:nvPr/>
        </p:nvPicPr>
        <p:blipFill>
          <a:blip r:embed="rId4"/>
          <a:stretch>
            <a:fillRect/>
          </a:stretch>
        </p:blipFill>
        <p:spPr>
          <a:xfrm>
            <a:off x="5534380" y="1182237"/>
            <a:ext cx="1457325" cy="1943100"/>
          </a:xfrm>
          <a:prstGeom prst="rect">
            <a:avLst/>
          </a:prstGeom>
        </p:spPr>
      </p:pic>
    </p:spTree>
    <p:extLst>
      <p:ext uri="{BB962C8B-B14F-4D97-AF65-F5344CB8AC3E}">
        <p14:creationId xmlns:p14="http://schemas.microsoft.com/office/powerpoint/2010/main" val="336740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95690780-E543-A860-50F3-F64D25227F0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44BFA408-E0C6-BC49-A169-9A4F7660B181}"/>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Ritesh Singh</a:t>
            </a:r>
          </a:p>
        </p:txBody>
      </p:sp>
      <p:sp>
        <p:nvSpPr>
          <p:cNvPr id="1331" name="Google Shape;1331;p71">
            <a:extLst>
              <a:ext uri="{FF2B5EF4-FFF2-40B4-BE49-F238E27FC236}">
                <a16:creationId xmlns:a16="http://schemas.microsoft.com/office/drawing/2014/main" id="{089C52DD-8FB4-B374-274F-3E7D80C6853E}"/>
              </a:ext>
            </a:extLst>
          </p:cNvPr>
          <p:cNvSpPr txBox="1">
            <a:spLocks noGrp="1"/>
          </p:cNvSpPr>
          <p:nvPr>
            <p:ph type="subTitle" idx="4"/>
          </p:nvPr>
        </p:nvSpPr>
        <p:spPr>
          <a:xfrm>
            <a:off x="5024142" y="3283874"/>
            <a:ext cx="3254231" cy="518043"/>
          </a:xfrm>
          <a:prstGeom prst="rect">
            <a:avLst/>
          </a:prstGeom>
        </p:spPr>
        <p:txBody>
          <a:bodyPr spcFirstLastPara="1" wrap="square" lIns="91425" tIns="91425" rIns="91425" bIns="91425" anchor="b" anchorCtr="0">
            <a:noAutofit/>
          </a:bodyPr>
          <a:lstStyle/>
          <a:p>
            <a:pPr marL="0" indent="0"/>
            <a:r>
              <a:rPr lang="en"/>
              <a:t>Dinesh Gopi Sunkara</a:t>
            </a:r>
          </a:p>
        </p:txBody>
      </p:sp>
      <p:sp>
        <p:nvSpPr>
          <p:cNvPr id="1332" name="Google Shape;1332;p71">
            <a:extLst>
              <a:ext uri="{FF2B5EF4-FFF2-40B4-BE49-F238E27FC236}">
                <a16:creationId xmlns:a16="http://schemas.microsoft.com/office/drawing/2014/main" id="{A807E798-52D3-5F9D-DE0D-6346DB9368A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DevOps</a:t>
            </a:r>
          </a:p>
          <a:p>
            <a:pPr marL="0" indent="0"/>
            <a:r>
              <a:rPr lang="en"/>
              <a:t>Ritesh.singh@pace.edu</a:t>
            </a:r>
          </a:p>
        </p:txBody>
      </p:sp>
      <p:sp>
        <p:nvSpPr>
          <p:cNvPr id="1333" name="Google Shape;1333;p71">
            <a:extLst>
              <a:ext uri="{FF2B5EF4-FFF2-40B4-BE49-F238E27FC236}">
                <a16:creationId xmlns:a16="http://schemas.microsoft.com/office/drawing/2014/main" id="{8AB54AC3-EECC-A80E-6378-33F702413C5C}"/>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6860DC81-E334-0243-53A4-B426AED6ADDF}"/>
              </a:ext>
            </a:extLst>
          </p:cNvPr>
          <p:cNvSpPr txBox="1">
            <a:spLocks noGrp="1"/>
          </p:cNvSpPr>
          <p:nvPr>
            <p:ph type="subTitle" idx="3"/>
          </p:nvPr>
        </p:nvSpPr>
        <p:spPr>
          <a:xfrm>
            <a:off x="5027853" y="3798446"/>
            <a:ext cx="3265582" cy="578100"/>
          </a:xfrm>
          <a:prstGeom prst="rect">
            <a:avLst/>
          </a:prstGeom>
        </p:spPr>
        <p:txBody>
          <a:bodyPr spcFirstLastPara="1" wrap="square" lIns="91425" tIns="91425" rIns="91425" bIns="91425" anchor="t" anchorCtr="0">
            <a:noAutofit/>
          </a:bodyPr>
          <a:lstStyle/>
          <a:p>
            <a:pPr marL="0" indent="0"/>
            <a:r>
              <a:rPr lang="en"/>
              <a:t>Scrum Master</a:t>
            </a:r>
          </a:p>
          <a:p>
            <a:pPr marL="0" indent="0"/>
            <a:r>
              <a:rPr lang="en"/>
              <a:t>Ds46669n@pace.edu</a:t>
            </a:r>
          </a:p>
        </p:txBody>
      </p:sp>
      <p:pic>
        <p:nvPicPr>
          <p:cNvPr id="1335" name="Google Shape;1335;p71" descr="A person leaning on a railing&#10;&#10;AI-generated content may be incorrect.">
            <a:extLst>
              <a:ext uri="{FF2B5EF4-FFF2-40B4-BE49-F238E27FC236}">
                <a16:creationId xmlns:a16="http://schemas.microsoft.com/office/drawing/2014/main" id="{615ED7D9-44D0-D687-2C73-8668B836688C}"/>
              </a:ext>
            </a:extLst>
          </p:cNvPr>
          <p:cNvPicPr preferRelativeResize="0"/>
          <p:nvPr/>
        </p:nvPicPr>
        <p:blipFill>
          <a:blip r:embed="rId3"/>
          <a:stretch>
            <a:fillRect/>
          </a:stretch>
        </p:blipFill>
        <p:spPr>
          <a:xfrm>
            <a:off x="5721902" y="1397007"/>
            <a:ext cx="1415583" cy="1708490"/>
          </a:xfrm>
          <a:prstGeom prst="rect">
            <a:avLst/>
          </a:prstGeom>
          <a:noFill/>
          <a:ln>
            <a:noFill/>
          </a:ln>
        </p:spPr>
      </p:pic>
      <p:pic>
        <p:nvPicPr>
          <p:cNvPr id="2" name="Picture 1" descr="A person standing on a dock with a city in the background&#10;&#10;AI-generated content may be incorrect.">
            <a:extLst>
              <a:ext uri="{FF2B5EF4-FFF2-40B4-BE49-F238E27FC236}">
                <a16:creationId xmlns:a16="http://schemas.microsoft.com/office/drawing/2014/main" id="{A673C6C7-49D1-F357-8CBE-9AB1E54A701F}"/>
              </a:ext>
            </a:extLst>
          </p:cNvPr>
          <p:cNvPicPr>
            <a:picLocks noChangeAspect="1"/>
          </p:cNvPicPr>
          <p:nvPr/>
        </p:nvPicPr>
        <p:blipFill>
          <a:blip r:embed="rId4"/>
          <a:stretch>
            <a:fillRect/>
          </a:stretch>
        </p:blipFill>
        <p:spPr>
          <a:xfrm>
            <a:off x="2177147" y="1287725"/>
            <a:ext cx="1414155" cy="1840315"/>
          </a:xfrm>
          <a:prstGeom prst="rect">
            <a:avLst/>
          </a:prstGeom>
        </p:spPr>
      </p:pic>
    </p:spTree>
    <p:extLst>
      <p:ext uri="{BB962C8B-B14F-4D97-AF65-F5344CB8AC3E}">
        <p14:creationId xmlns:p14="http://schemas.microsoft.com/office/powerpoint/2010/main" val="40433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AE89C54E-CAC1-807C-BB83-FF379E7B356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326978FC-6F0A-D6B9-70D0-C32228AA390E}"/>
              </a:ext>
            </a:extLst>
          </p:cNvPr>
          <p:cNvSpPr txBox="1">
            <a:spLocks noGrp="1"/>
          </p:cNvSpPr>
          <p:nvPr>
            <p:ph type="subTitle" idx="1"/>
          </p:nvPr>
        </p:nvSpPr>
        <p:spPr>
          <a:xfrm>
            <a:off x="608450" y="3283874"/>
            <a:ext cx="3347099" cy="518043"/>
          </a:xfrm>
          <a:prstGeom prst="rect">
            <a:avLst/>
          </a:prstGeom>
        </p:spPr>
        <p:txBody>
          <a:bodyPr spcFirstLastPara="1" wrap="square" lIns="91425" tIns="91425" rIns="91425" bIns="91425" anchor="b" anchorCtr="0">
            <a:noAutofit/>
          </a:bodyPr>
          <a:lstStyle/>
          <a:p>
            <a:pPr marL="0" indent="0"/>
            <a:r>
              <a:rPr lang="en"/>
              <a:t>Rushabh Makwana</a:t>
            </a:r>
          </a:p>
        </p:txBody>
      </p:sp>
      <p:sp>
        <p:nvSpPr>
          <p:cNvPr id="1331" name="Google Shape;1331;p71">
            <a:extLst>
              <a:ext uri="{FF2B5EF4-FFF2-40B4-BE49-F238E27FC236}">
                <a16:creationId xmlns:a16="http://schemas.microsoft.com/office/drawing/2014/main" id="{9993DCC6-2F8C-0086-0CD3-27AD3919EB6B}"/>
              </a:ext>
            </a:extLst>
          </p:cNvPr>
          <p:cNvSpPr txBox="1">
            <a:spLocks noGrp="1"/>
          </p:cNvSpPr>
          <p:nvPr>
            <p:ph type="subTitle" idx="4"/>
          </p:nvPr>
        </p:nvSpPr>
        <p:spPr>
          <a:xfrm>
            <a:off x="5009855" y="3283874"/>
            <a:ext cx="3054205" cy="518043"/>
          </a:xfrm>
          <a:prstGeom prst="rect">
            <a:avLst/>
          </a:prstGeom>
        </p:spPr>
        <p:txBody>
          <a:bodyPr spcFirstLastPara="1" wrap="square" lIns="91425" tIns="91425" rIns="91425" bIns="91425" anchor="b" anchorCtr="0">
            <a:noAutofit/>
          </a:bodyPr>
          <a:lstStyle/>
          <a:p>
            <a:pPr marL="0" indent="0"/>
            <a:r>
              <a:rPr lang="en"/>
              <a:t>Vaibhav Thapliyal</a:t>
            </a:r>
          </a:p>
        </p:txBody>
      </p:sp>
      <p:sp>
        <p:nvSpPr>
          <p:cNvPr id="1332" name="Google Shape;1332;p71">
            <a:extLst>
              <a:ext uri="{FF2B5EF4-FFF2-40B4-BE49-F238E27FC236}">
                <a16:creationId xmlns:a16="http://schemas.microsoft.com/office/drawing/2014/main" id="{DC82B310-AF75-0853-D8B1-2AD57747E6D0}"/>
              </a:ext>
            </a:extLst>
          </p:cNvPr>
          <p:cNvSpPr txBox="1">
            <a:spLocks noGrp="1"/>
          </p:cNvSpPr>
          <p:nvPr>
            <p:ph type="subTitle" idx="2"/>
          </p:nvPr>
        </p:nvSpPr>
        <p:spPr>
          <a:xfrm>
            <a:off x="983468" y="3802876"/>
            <a:ext cx="2858002" cy="578100"/>
          </a:xfrm>
          <a:prstGeom prst="rect">
            <a:avLst/>
          </a:prstGeom>
        </p:spPr>
        <p:txBody>
          <a:bodyPr spcFirstLastPara="1" wrap="square" lIns="91425" tIns="91425" rIns="91425" bIns="91425" anchor="t" anchorCtr="0">
            <a:noAutofit/>
          </a:bodyPr>
          <a:lstStyle/>
          <a:p>
            <a:pPr marL="0" indent="0"/>
            <a:r>
              <a:rPr lang="en"/>
              <a:t>Backend Developer</a:t>
            </a:r>
          </a:p>
          <a:p>
            <a:pPr marL="0" indent="0"/>
            <a:r>
              <a:rPr lang="en"/>
              <a:t>Rm36294n@pace.edu</a:t>
            </a:r>
          </a:p>
        </p:txBody>
      </p:sp>
      <p:sp>
        <p:nvSpPr>
          <p:cNvPr id="1333" name="Google Shape;1333;p71">
            <a:extLst>
              <a:ext uri="{FF2B5EF4-FFF2-40B4-BE49-F238E27FC236}">
                <a16:creationId xmlns:a16="http://schemas.microsoft.com/office/drawing/2014/main" id="{516DAC52-A3F0-A9C8-DD4E-F91EDFE836E5}"/>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CF78E615-2F16-E6D3-661F-0606620F6DFA}"/>
              </a:ext>
            </a:extLst>
          </p:cNvPr>
          <p:cNvSpPr txBox="1">
            <a:spLocks noGrp="1"/>
          </p:cNvSpPr>
          <p:nvPr>
            <p:ph type="subTitle" idx="3"/>
          </p:nvPr>
        </p:nvSpPr>
        <p:spPr>
          <a:xfrm>
            <a:off x="5010878" y="3683260"/>
            <a:ext cx="2954861" cy="816567"/>
          </a:xfrm>
          <a:prstGeom prst="rect">
            <a:avLst/>
          </a:prstGeom>
        </p:spPr>
        <p:txBody>
          <a:bodyPr spcFirstLastPara="1" wrap="square" lIns="91425" tIns="91425" rIns="91425" bIns="91425" anchor="t" anchorCtr="0">
            <a:noAutofit/>
          </a:bodyPr>
          <a:lstStyle/>
          <a:p>
            <a:pPr marL="0" indent="0"/>
            <a:r>
              <a:rPr lang="en" b="1"/>
              <a:t>Developer Lead</a:t>
            </a:r>
          </a:p>
          <a:p>
            <a:pPr marL="0" indent="0"/>
            <a:r>
              <a:rPr lang="en"/>
              <a:t>Frontend Developer</a:t>
            </a:r>
          </a:p>
          <a:p>
            <a:pPr marL="0" indent="0"/>
            <a:r>
              <a:rPr lang="en"/>
              <a:t>Vaibhav.thapliyal6@gmail.com</a:t>
            </a:r>
          </a:p>
        </p:txBody>
      </p:sp>
      <p:pic>
        <p:nvPicPr>
          <p:cNvPr id="8" name="Picture 7" descr="A person standing on a bridge with a mountain in the background&#10;&#10;AI-generated content may be incorrect.">
            <a:extLst>
              <a:ext uri="{FF2B5EF4-FFF2-40B4-BE49-F238E27FC236}">
                <a16:creationId xmlns:a16="http://schemas.microsoft.com/office/drawing/2014/main" id="{BCD3C878-DFE1-867B-C905-2F44A4446974}"/>
              </a:ext>
            </a:extLst>
          </p:cNvPr>
          <p:cNvPicPr>
            <a:picLocks noChangeAspect="1"/>
          </p:cNvPicPr>
          <p:nvPr/>
        </p:nvPicPr>
        <p:blipFill>
          <a:blip r:embed="rId3"/>
          <a:srcRect l="-9700" r="-9469" b="-235"/>
          <a:stretch/>
        </p:blipFill>
        <p:spPr>
          <a:xfrm>
            <a:off x="5353261" y="1236921"/>
            <a:ext cx="2287615" cy="1894375"/>
          </a:xfrm>
          <a:prstGeom prst="rect">
            <a:avLst/>
          </a:prstGeom>
        </p:spPr>
      </p:pic>
      <p:pic>
        <p:nvPicPr>
          <p:cNvPr id="2" name="Picture 1" descr="A person smiling at camera&#10;&#10;AI-generated content may be incorrect.">
            <a:extLst>
              <a:ext uri="{FF2B5EF4-FFF2-40B4-BE49-F238E27FC236}">
                <a16:creationId xmlns:a16="http://schemas.microsoft.com/office/drawing/2014/main" id="{4DE81C26-6142-FDC0-3F44-8FA29ECEA6ED}"/>
              </a:ext>
            </a:extLst>
          </p:cNvPr>
          <p:cNvPicPr>
            <a:picLocks noChangeAspect="1"/>
          </p:cNvPicPr>
          <p:nvPr/>
        </p:nvPicPr>
        <p:blipFill>
          <a:blip r:embed="rId4"/>
          <a:stretch>
            <a:fillRect/>
          </a:stretch>
        </p:blipFill>
        <p:spPr>
          <a:xfrm>
            <a:off x="1375925" y="1167714"/>
            <a:ext cx="1812428" cy="2020330"/>
          </a:xfrm>
          <a:prstGeom prst="rect">
            <a:avLst/>
          </a:prstGeom>
        </p:spPr>
      </p:pic>
    </p:spTree>
    <p:extLst>
      <p:ext uri="{BB962C8B-B14F-4D97-AF65-F5344CB8AC3E}">
        <p14:creationId xmlns:p14="http://schemas.microsoft.com/office/powerpoint/2010/main" val="308388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6D19ED98-6859-CB6E-F679-47EC32DE97BB}"/>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962CFC54-888A-13E7-C89D-ECC2410E428A}"/>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Min Jung</a:t>
            </a:r>
          </a:p>
        </p:txBody>
      </p:sp>
      <p:sp>
        <p:nvSpPr>
          <p:cNvPr id="1331" name="Google Shape;1331;p71">
            <a:extLst>
              <a:ext uri="{FF2B5EF4-FFF2-40B4-BE49-F238E27FC236}">
                <a16:creationId xmlns:a16="http://schemas.microsoft.com/office/drawing/2014/main" id="{B17B94EB-6DA4-6049-F570-60236DBE330B}"/>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Hrishikesh Shah</a:t>
            </a:r>
          </a:p>
        </p:txBody>
      </p:sp>
      <p:sp>
        <p:nvSpPr>
          <p:cNvPr id="1332" name="Google Shape;1332;p71">
            <a:extLst>
              <a:ext uri="{FF2B5EF4-FFF2-40B4-BE49-F238E27FC236}">
                <a16:creationId xmlns:a16="http://schemas.microsoft.com/office/drawing/2014/main" id="{8CDD9B07-C4AA-AA01-5EE0-2DB16499D9D0}"/>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Quality Analyst</a:t>
            </a:r>
          </a:p>
          <a:p>
            <a:pPr marL="0" indent="0"/>
            <a:r>
              <a:rPr lang="en"/>
              <a:t>Mj34564n@pace.edu</a:t>
            </a:r>
          </a:p>
        </p:txBody>
      </p:sp>
      <p:sp>
        <p:nvSpPr>
          <p:cNvPr id="1333" name="Google Shape;1333;p71">
            <a:extLst>
              <a:ext uri="{FF2B5EF4-FFF2-40B4-BE49-F238E27FC236}">
                <a16:creationId xmlns:a16="http://schemas.microsoft.com/office/drawing/2014/main" id="{4BCE35C5-B2CA-24F4-FCA0-BF78D3E66C70}"/>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F71DAE96-21EC-331F-F466-361A68904574}"/>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Frontend Developer</a:t>
            </a:r>
          </a:p>
          <a:p>
            <a:pPr marL="0" indent="0"/>
            <a:r>
              <a:rPr lang="en"/>
              <a:t>Hs75142n@pace.edu</a:t>
            </a:r>
          </a:p>
        </p:txBody>
      </p:sp>
      <p:pic>
        <p:nvPicPr>
          <p:cNvPr id="1335" name="Google Shape;1335;p71" descr="1.png">
            <a:extLst>
              <a:ext uri="{FF2B5EF4-FFF2-40B4-BE49-F238E27FC236}">
                <a16:creationId xmlns:a16="http://schemas.microsoft.com/office/drawing/2014/main" id="{4EB1525A-55FD-7E51-3431-7615586BA4BB}"/>
              </a:ext>
            </a:extLst>
          </p:cNvPr>
          <p:cNvPicPr preferRelativeResize="0"/>
          <p:nvPr/>
        </p:nvPicPr>
        <p:blipFill>
          <a:blip r:embed="rId3"/>
          <a:stretch>
            <a:fillRect/>
          </a:stretch>
        </p:blipFill>
        <p:spPr>
          <a:xfrm>
            <a:off x="5199557" y="1414325"/>
            <a:ext cx="2124732" cy="1717150"/>
          </a:xfrm>
          <a:prstGeom prst="rect">
            <a:avLst/>
          </a:prstGeom>
          <a:noFill/>
          <a:ln>
            <a:noFill/>
          </a:ln>
        </p:spPr>
      </p:pic>
      <p:pic>
        <p:nvPicPr>
          <p:cNvPr id="1336" name="Google Shape;1336;p71" descr="IMG_4843.jpeg">
            <a:extLst>
              <a:ext uri="{FF2B5EF4-FFF2-40B4-BE49-F238E27FC236}">
                <a16:creationId xmlns:a16="http://schemas.microsoft.com/office/drawing/2014/main" id="{9A03B2C0-C26E-A0ED-EA73-FDAF8D202C4D}"/>
              </a:ext>
            </a:extLst>
          </p:cNvPr>
          <p:cNvPicPr preferRelativeResize="0"/>
          <p:nvPr/>
        </p:nvPicPr>
        <p:blipFill rotWithShape="1">
          <a:blip r:embed="rId4"/>
          <a:srcRect t="25006" b="25006"/>
          <a:stretch/>
        </p:blipFill>
        <p:spPr>
          <a:xfrm>
            <a:off x="1354666" y="1414325"/>
            <a:ext cx="2456736" cy="1717150"/>
          </a:xfrm>
          <a:prstGeom prst="rect">
            <a:avLst/>
          </a:prstGeom>
          <a:noFill/>
          <a:ln>
            <a:noFill/>
          </a:ln>
        </p:spPr>
      </p:pic>
    </p:spTree>
    <p:extLst>
      <p:ext uri="{BB962C8B-B14F-4D97-AF65-F5344CB8AC3E}">
        <p14:creationId xmlns:p14="http://schemas.microsoft.com/office/powerpoint/2010/main" val="3134135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4"/>
          <p:cNvSpPr txBox="1">
            <a:spLocks noGrp="1"/>
          </p:cNvSpPr>
          <p:nvPr>
            <p:ph type="title"/>
          </p:nvPr>
        </p:nvSpPr>
        <p:spPr>
          <a:xfrm>
            <a:off x="721817" y="746675"/>
            <a:ext cx="7704000" cy="664500"/>
          </a:xfrm>
          <a:prstGeom prst="rect">
            <a:avLst/>
          </a:prstGeom>
        </p:spPr>
        <p:txBody>
          <a:bodyPr spcFirstLastPara="1" wrap="square" lIns="91425" tIns="91425" rIns="91425" bIns="91425" anchor="t" anchorCtr="0">
            <a:noAutofit/>
          </a:bodyPr>
          <a:lstStyle/>
          <a:p>
            <a:r>
              <a:rPr lang="en"/>
              <a:t>    Problem Statement</a:t>
            </a:r>
            <a:endParaRPr lang="en-US"/>
          </a:p>
        </p:txBody>
      </p:sp>
      <p:sp>
        <p:nvSpPr>
          <p:cNvPr id="674" name="Google Shape;674;p44"/>
          <p:cNvSpPr txBox="1">
            <a:spLocks noGrp="1"/>
          </p:cNvSpPr>
          <p:nvPr>
            <p:ph type="body" idx="1"/>
          </p:nvPr>
        </p:nvSpPr>
        <p:spPr>
          <a:xfrm>
            <a:off x="926223" y="1408420"/>
            <a:ext cx="7040744" cy="3193301"/>
          </a:xfrm>
          <a:prstGeom prst="rect">
            <a:avLst/>
          </a:prstGeom>
        </p:spPr>
        <p:txBody>
          <a:bodyPr spcFirstLastPara="1" wrap="square" lIns="91425" tIns="91425" rIns="91425" bIns="91425" anchor="t" anchorCtr="0">
            <a:noAutofit/>
          </a:bodyPr>
          <a:lstStyle/>
          <a:p>
            <a:pPr marL="285750" indent="-285750"/>
            <a:r>
              <a:rPr lang="en"/>
              <a:t>Navigating through everyday environments presents significant challenges for blind and visually impaired individuals., moving vehicles, and the lack of real-time guidance.</a:t>
            </a:r>
            <a:endParaRPr lang="en-US"/>
          </a:p>
          <a:p>
            <a:pPr marL="285750" indent="-285750"/>
            <a:r>
              <a:rPr lang="en"/>
              <a:t>Traditional mobility aids like canes and guide dogs, while helpful, often fall short in providing comprehensive and real-time information about obstacles, directions, and surroundings. </a:t>
            </a:r>
          </a:p>
          <a:p>
            <a:pPr marL="285750" indent="-285750"/>
            <a:r>
              <a:rPr lang="en"/>
              <a:t>This lack of real-time situational awareness can lead to increased risks of accidents and restrict the independence of visually impaired individuals.</a:t>
            </a:r>
          </a:p>
          <a:p>
            <a:pPr marL="285750" indent="-285750"/>
            <a:r>
              <a:rPr lang="en"/>
              <a:t>Therefore, there is a pressing need for an innovative solution that leverages modern technology to enhance mobility and safety for the visually impaired community. </a:t>
            </a:r>
          </a:p>
          <a:p>
            <a:pPr marL="285750" indent="-285750"/>
            <a:r>
              <a:rPr lang="en"/>
              <a:t>This project aims to create a web app that uses object detection and voice commands to help blind people navigate safely by warning them about obstacles, giving directions, and describing their surroundings in real time.</a:t>
            </a:r>
          </a:p>
          <a:p>
            <a:pPr marL="0" indent="0">
              <a:buNone/>
            </a:pPr>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CC0E232B-D6C4-9A40-5D17-820F9D9A3887}"/>
            </a:ext>
          </a:extLst>
        </p:cNvPr>
        <p:cNvGrpSpPr/>
        <p:nvPr/>
      </p:nvGrpSpPr>
      <p:grpSpPr>
        <a:xfrm>
          <a:off x="0" y="0"/>
          <a:ext cx="0" cy="0"/>
          <a:chOff x="0" y="0"/>
          <a:chExt cx="0" cy="0"/>
        </a:xfrm>
      </p:grpSpPr>
      <p:sp>
        <p:nvSpPr>
          <p:cNvPr id="674" name="Google Shape;674;p44">
            <a:extLst>
              <a:ext uri="{FF2B5EF4-FFF2-40B4-BE49-F238E27FC236}">
                <a16:creationId xmlns:a16="http://schemas.microsoft.com/office/drawing/2014/main" id="{6DA2320C-6030-E2EA-5FCA-CA518BEAD60A}"/>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
              <a:t>This innovative web app leverages computer vision and machine learning to provide real-time audio guidance, identifying objects, obstacles, and crosswalks for the blind and visually impaired. </a:t>
            </a:r>
            <a:endParaRPr lang="en-US"/>
          </a:p>
          <a:p>
            <a:pPr marL="285750" indent="-285750"/>
            <a:r>
              <a:rPr lang="en"/>
              <a:t>Combining GPS and AI object detection, it aims to make it easier and safer for blind people to get around independently, especially in cities and outdoor areas. </a:t>
            </a:r>
            <a:endParaRPr lang="en-US"/>
          </a:p>
          <a:p>
            <a:pPr marL="285750" indent="-285750"/>
            <a:r>
              <a:rPr lang="en"/>
              <a:t>The goal is to provide a helpful, accessible, and dependable way for visually impaired people to navigate.</a:t>
            </a:r>
          </a:p>
          <a:p>
            <a:pPr marL="0" indent="0">
              <a:buNone/>
            </a:pPr>
            <a:endParaRPr lang="en"/>
          </a:p>
          <a:p>
            <a:pPr marL="0" indent="0">
              <a:buNone/>
            </a:pPr>
            <a:r>
              <a:rPr lang="en"/>
              <a:t>Key features of the application include:</a:t>
            </a:r>
          </a:p>
          <a:p>
            <a:pPr marL="285750" indent="-285750"/>
            <a:r>
              <a:rPr lang="en"/>
              <a:t>Real-time Object Detection </a:t>
            </a:r>
          </a:p>
          <a:p>
            <a:pPr marL="285750" indent="-285750"/>
            <a:r>
              <a:rPr lang="en"/>
              <a:t>Voice Navigation and Alerts</a:t>
            </a:r>
          </a:p>
          <a:p>
            <a:pPr marL="285750" indent="-285750"/>
            <a:r>
              <a:rPr lang="en"/>
              <a:t>GPS Integration</a:t>
            </a:r>
          </a:p>
          <a:p>
            <a:pPr marL="285750" indent="-285750"/>
            <a:r>
              <a:rPr lang="en"/>
              <a:t>User-Friendly Interface</a:t>
            </a:r>
          </a:p>
        </p:txBody>
      </p:sp>
      <p:sp>
        <p:nvSpPr>
          <p:cNvPr id="673" name="Google Shape;673;p44">
            <a:extLst>
              <a:ext uri="{FF2B5EF4-FFF2-40B4-BE49-F238E27FC236}">
                <a16:creationId xmlns:a16="http://schemas.microsoft.com/office/drawing/2014/main" id="{0EADA85C-DAE2-6B65-72D6-018001DA2750}"/>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a:t>Project Description</a:t>
            </a:r>
            <a:endParaRPr lang="en-US"/>
          </a:p>
        </p:txBody>
      </p:sp>
    </p:spTree>
    <p:extLst>
      <p:ext uri="{BB962C8B-B14F-4D97-AF65-F5344CB8AC3E}">
        <p14:creationId xmlns:p14="http://schemas.microsoft.com/office/powerpoint/2010/main" val="151258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1DD23-08D4-8824-CA76-BA6F4664F82B}"/>
              </a:ext>
            </a:extLst>
          </p:cNvPr>
          <p:cNvSpPr>
            <a:spLocks noGrp="1"/>
          </p:cNvSpPr>
          <p:nvPr>
            <p:ph type="title"/>
          </p:nvPr>
        </p:nvSpPr>
        <p:spPr>
          <a:xfrm>
            <a:off x="831011" y="514921"/>
            <a:ext cx="7704000" cy="664500"/>
          </a:xfrm>
        </p:spPr>
        <p:txBody>
          <a:bodyPr/>
          <a:lstStyle/>
          <a:p>
            <a:r>
              <a:rPr lang="en-US"/>
              <a:t>Project Schedule</a:t>
            </a:r>
          </a:p>
        </p:txBody>
      </p:sp>
      <p:grpSp>
        <p:nvGrpSpPr>
          <p:cNvPr id="5" name="Google Shape;8161;p82">
            <a:extLst>
              <a:ext uri="{FF2B5EF4-FFF2-40B4-BE49-F238E27FC236}">
                <a16:creationId xmlns:a16="http://schemas.microsoft.com/office/drawing/2014/main" id="{65668349-78E3-AC0F-96F8-D5A6093C817C}"/>
              </a:ext>
            </a:extLst>
          </p:cNvPr>
          <p:cNvGrpSpPr/>
          <p:nvPr/>
        </p:nvGrpSpPr>
        <p:grpSpPr>
          <a:xfrm>
            <a:off x="1199552" y="1437157"/>
            <a:ext cx="6544842" cy="1117034"/>
            <a:chOff x="3481440" y="976667"/>
            <a:chExt cx="5747346" cy="673075"/>
          </a:xfrm>
        </p:grpSpPr>
        <p:sp>
          <p:nvSpPr>
            <p:cNvPr id="6" name="Google Shape;8162;p82">
              <a:extLst>
                <a:ext uri="{FF2B5EF4-FFF2-40B4-BE49-F238E27FC236}">
                  <a16:creationId xmlns:a16="http://schemas.microsoft.com/office/drawing/2014/main" id="{BB463535-7716-10F8-02B5-118596DC0020}"/>
                </a:ext>
              </a:extLst>
            </p:cNvPr>
            <p:cNvSpPr/>
            <p:nvPr/>
          </p:nvSpPr>
          <p:spPr>
            <a:xfrm>
              <a:off x="3481440" y="976667"/>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8163;p82">
              <a:extLst>
                <a:ext uri="{FF2B5EF4-FFF2-40B4-BE49-F238E27FC236}">
                  <a16:creationId xmlns:a16="http://schemas.microsoft.com/office/drawing/2014/main" id="{6BA2E68A-F90F-746A-2278-CEB42702A368}"/>
                </a:ext>
              </a:extLst>
            </p:cNvPr>
            <p:cNvSpPr/>
            <p:nvPr/>
          </p:nvSpPr>
          <p:spPr>
            <a:xfrm>
              <a:off x="4849505" y="976667"/>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8164;p82">
              <a:extLst>
                <a:ext uri="{FF2B5EF4-FFF2-40B4-BE49-F238E27FC236}">
                  <a16:creationId xmlns:a16="http://schemas.microsoft.com/office/drawing/2014/main" id="{0E9C0A86-63FF-9519-FA89-40714DF8FFB5}"/>
                </a:ext>
              </a:extLst>
            </p:cNvPr>
            <p:cNvSpPr/>
            <p:nvPr/>
          </p:nvSpPr>
          <p:spPr>
            <a:xfrm>
              <a:off x="6216796" y="976667"/>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8166;p82">
              <a:extLst>
                <a:ext uri="{FF2B5EF4-FFF2-40B4-BE49-F238E27FC236}">
                  <a16:creationId xmlns:a16="http://schemas.microsoft.com/office/drawing/2014/main" id="{53989F21-4B32-129E-2907-24249D4C9FA1}"/>
                </a:ext>
              </a:extLst>
            </p:cNvPr>
            <p:cNvSpPr/>
            <p:nvPr/>
          </p:nvSpPr>
          <p:spPr>
            <a:xfrm>
              <a:off x="7585636" y="976667"/>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7" name="Google Shape;1055;p62">
            <a:extLst>
              <a:ext uri="{FF2B5EF4-FFF2-40B4-BE49-F238E27FC236}">
                <a16:creationId xmlns:a16="http://schemas.microsoft.com/office/drawing/2014/main" id="{73B53774-4842-C130-5553-687964F0DA18}"/>
              </a:ext>
            </a:extLst>
          </p:cNvPr>
          <p:cNvSpPr/>
          <p:nvPr/>
        </p:nvSpPr>
        <p:spPr>
          <a:xfrm>
            <a:off x="1376215" y="1643873"/>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a:solidFill>
                  <a:schemeClr val="dk1"/>
                </a:solidFill>
                <a:latin typeface="Doppio One"/>
                <a:sym typeface="Doppio One"/>
              </a:rPr>
              <a:t>Sprint 0</a:t>
            </a:r>
          </a:p>
        </p:txBody>
      </p:sp>
      <p:sp>
        <p:nvSpPr>
          <p:cNvPr id="18" name="Google Shape;1055;p62">
            <a:extLst>
              <a:ext uri="{FF2B5EF4-FFF2-40B4-BE49-F238E27FC236}">
                <a16:creationId xmlns:a16="http://schemas.microsoft.com/office/drawing/2014/main" id="{C62EC372-E164-D099-35A0-B11FA6EA7B82}"/>
              </a:ext>
            </a:extLst>
          </p:cNvPr>
          <p:cNvSpPr/>
          <p:nvPr/>
        </p:nvSpPr>
        <p:spPr>
          <a:xfrm>
            <a:off x="2868693" y="1643872"/>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a:solidFill>
                  <a:schemeClr val="dk1"/>
                </a:solidFill>
                <a:latin typeface="Doppio One"/>
                <a:sym typeface="Doppio One"/>
              </a:rPr>
              <a:t>Sprint 1</a:t>
            </a:r>
            <a:endParaRPr lang="en-US"/>
          </a:p>
        </p:txBody>
      </p:sp>
      <p:sp>
        <p:nvSpPr>
          <p:cNvPr id="19" name="Google Shape;1055;p62">
            <a:extLst>
              <a:ext uri="{FF2B5EF4-FFF2-40B4-BE49-F238E27FC236}">
                <a16:creationId xmlns:a16="http://schemas.microsoft.com/office/drawing/2014/main" id="{C1EEDCD6-8A87-1BB0-AF6A-D4FC3B7274AB}"/>
              </a:ext>
            </a:extLst>
          </p:cNvPr>
          <p:cNvSpPr/>
          <p:nvPr/>
        </p:nvSpPr>
        <p:spPr>
          <a:xfrm>
            <a:off x="4472182" y="1643872"/>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a:solidFill>
                  <a:schemeClr val="dk1"/>
                </a:solidFill>
                <a:latin typeface="Doppio One"/>
                <a:sym typeface="Doppio One"/>
              </a:rPr>
              <a:t>Sprint 2</a:t>
            </a:r>
            <a:endParaRPr lang="en-US"/>
          </a:p>
        </p:txBody>
      </p:sp>
      <p:sp>
        <p:nvSpPr>
          <p:cNvPr id="20" name="Google Shape;1055;p62">
            <a:extLst>
              <a:ext uri="{FF2B5EF4-FFF2-40B4-BE49-F238E27FC236}">
                <a16:creationId xmlns:a16="http://schemas.microsoft.com/office/drawing/2014/main" id="{94E439B3-2731-D8D6-DC1E-A6E9EAD6979E}"/>
              </a:ext>
            </a:extLst>
          </p:cNvPr>
          <p:cNvSpPr/>
          <p:nvPr/>
        </p:nvSpPr>
        <p:spPr>
          <a:xfrm>
            <a:off x="5948214" y="1643872"/>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a:solidFill>
                  <a:schemeClr val="dk1"/>
                </a:solidFill>
                <a:latin typeface="Doppio One"/>
                <a:sym typeface="Doppio One"/>
              </a:rPr>
              <a:t>Sprint 3</a:t>
            </a:r>
            <a:endParaRPr lang="en-US"/>
          </a:p>
        </p:txBody>
      </p:sp>
      <p:sp>
        <p:nvSpPr>
          <p:cNvPr id="21" name="Google Shape;1055;p62">
            <a:extLst>
              <a:ext uri="{FF2B5EF4-FFF2-40B4-BE49-F238E27FC236}">
                <a16:creationId xmlns:a16="http://schemas.microsoft.com/office/drawing/2014/main" id="{17C94C6B-2F9F-CBDC-CB71-7CE28F92FE3A}"/>
              </a:ext>
            </a:extLst>
          </p:cNvPr>
          <p:cNvSpPr/>
          <p:nvPr/>
        </p:nvSpPr>
        <p:spPr>
          <a:xfrm>
            <a:off x="1265204" y="2087916"/>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1/21/2025 - 2/10/2025</a:t>
            </a:r>
            <a:endParaRPr lang="en-US">
              <a:solidFill>
                <a:schemeClr val="dk1"/>
              </a:solidFill>
            </a:endParaRPr>
          </a:p>
        </p:txBody>
      </p:sp>
      <p:sp>
        <p:nvSpPr>
          <p:cNvPr id="22" name="Google Shape;1055;p62">
            <a:extLst>
              <a:ext uri="{FF2B5EF4-FFF2-40B4-BE49-F238E27FC236}">
                <a16:creationId xmlns:a16="http://schemas.microsoft.com/office/drawing/2014/main" id="{81C102EF-07B1-07FD-6BAC-AECCBAE43C0E}"/>
              </a:ext>
            </a:extLst>
          </p:cNvPr>
          <p:cNvSpPr/>
          <p:nvPr/>
        </p:nvSpPr>
        <p:spPr>
          <a:xfrm>
            <a:off x="2765905" y="2087915"/>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2/11/2025 - 3/10/2025</a:t>
            </a:r>
            <a:endParaRPr lang="en-US">
              <a:solidFill>
                <a:schemeClr val="dk1"/>
              </a:solidFill>
            </a:endParaRPr>
          </a:p>
        </p:txBody>
      </p:sp>
      <p:sp>
        <p:nvSpPr>
          <p:cNvPr id="23" name="Google Shape;1055;p62">
            <a:extLst>
              <a:ext uri="{FF2B5EF4-FFF2-40B4-BE49-F238E27FC236}">
                <a16:creationId xmlns:a16="http://schemas.microsoft.com/office/drawing/2014/main" id="{CCB9239B-A0DF-B91C-34AE-A99C79F8DA5F}"/>
              </a:ext>
            </a:extLst>
          </p:cNvPr>
          <p:cNvSpPr/>
          <p:nvPr/>
        </p:nvSpPr>
        <p:spPr>
          <a:xfrm>
            <a:off x="4435178" y="2087915"/>
            <a:ext cx="1515318" cy="3691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3/11/2025 - 4/7/2025</a:t>
            </a:r>
            <a:endParaRPr lang="en-US">
              <a:solidFill>
                <a:schemeClr val="dk1"/>
              </a:solidFill>
            </a:endParaRPr>
          </a:p>
        </p:txBody>
      </p:sp>
      <p:sp>
        <p:nvSpPr>
          <p:cNvPr id="24" name="Google Shape;1055;p62">
            <a:extLst>
              <a:ext uri="{FF2B5EF4-FFF2-40B4-BE49-F238E27FC236}">
                <a16:creationId xmlns:a16="http://schemas.microsoft.com/office/drawing/2014/main" id="{D2D51155-B4B1-CA2C-67EA-D307CC27538F}"/>
              </a:ext>
            </a:extLst>
          </p:cNvPr>
          <p:cNvSpPr/>
          <p:nvPr/>
        </p:nvSpPr>
        <p:spPr>
          <a:xfrm>
            <a:off x="6046890" y="2096138"/>
            <a:ext cx="1507095"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4/8/2025 - 4/28/2025</a:t>
            </a:r>
            <a:endParaRPr lang="en-US">
              <a:solidFill>
                <a:schemeClr val="dk1"/>
              </a:solidFill>
            </a:endParaRPr>
          </a:p>
        </p:txBody>
      </p:sp>
      <p:sp>
        <p:nvSpPr>
          <p:cNvPr id="25" name="Google Shape;1055;p62">
            <a:extLst>
              <a:ext uri="{FF2B5EF4-FFF2-40B4-BE49-F238E27FC236}">
                <a16:creationId xmlns:a16="http://schemas.microsoft.com/office/drawing/2014/main" id="{B06A77AE-2F4E-AD32-C3A9-B9632BF38226}"/>
              </a:ext>
            </a:extLst>
          </p:cNvPr>
          <p:cNvSpPr/>
          <p:nvPr/>
        </p:nvSpPr>
        <p:spPr>
          <a:xfrm>
            <a:off x="1199419" y="2848545"/>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Daily Scrum</a:t>
            </a:r>
          </a:p>
          <a:p>
            <a:pPr algn="ctr"/>
            <a:r>
              <a:rPr lang="en" sz="1200">
                <a:solidFill>
                  <a:schemeClr val="dk1"/>
                </a:solidFill>
                <a:latin typeface="Doppio One"/>
              </a:rPr>
              <a:t>Retrospective</a:t>
            </a:r>
          </a:p>
        </p:txBody>
      </p:sp>
      <p:sp>
        <p:nvSpPr>
          <p:cNvPr id="26" name="Google Shape;1055;p62">
            <a:extLst>
              <a:ext uri="{FF2B5EF4-FFF2-40B4-BE49-F238E27FC236}">
                <a16:creationId xmlns:a16="http://schemas.microsoft.com/office/drawing/2014/main" id="{C5AE57D3-C389-93C7-E775-53DCCD75CE7B}"/>
              </a:ext>
            </a:extLst>
          </p:cNvPr>
          <p:cNvSpPr/>
          <p:nvPr/>
        </p:nvSpPr>
        <p:spPr>
          <a:xfrm>
            <a:off x="2671339" y="3025339"/>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Daily Scrum</a:t>
            </a:r>
          </a:p>
          <a:p>
            <a:pPr algn="ctr"/>
            <a:r>
              <a:rPr lang="en" sz="1200">
                <a:solidFill>
                  <a:schemeClr val="dk1"/>
                </a:solidFill>
                <a:latin typeface="Doppio One"/>
              </a:rPr>
              <a:t>Scrum Planning</a:t>
            </a:r>
          </a:p>
          <a:p>
            <a:pPr algn="ctr"/>
            <a:r>
              <a:rPr lang="en" sz="1200">
                <a:solidFill>
                  <a:schemeClr val="dk1"/>
                </a:solidFill>
                <a:latin typeface="Doppio One"/>
              </a:rPr>
              <a:t>Retrospective</a:t>
            </a:r>
          </a:p>
        </p:txBody>
      </p:sp>
      <p:sp>
        <p:nvSpPr>
          <p:cNvPr id="27" name="Google Shape;1055;p62">
            <a:extLst>
              <a:ext uri="{FF2B5EF4-FFF2-40B4-BE49-F238E27FC236}">
                <a16:creationId xmlns:a16="http://schemas.microsoft.com/office/drawing/2014/main" id="{3B4ED9E6-3F7E-2F5B-4CCC-9C40C23959E7}"/>
              </a:ext>
            </a:extLst>
          </p:cNvPr>
          <p:cNvSpPr/>
          <p:nvPr/>
        </p:nvSpPr>
        <p:spPr>
          <a:xfrm>
            <a:off x="4180263" y="3025338"/>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Daily Scrum</a:t>
            </a:r>
          </a:p>
          <a:p>
            <a:pPr algn="ctr"/>
            <a:r>
              <a:rPr lang="en" sz="1200">
                <a:solidFill>
                  <a:schemeClr val="dk1"/>
                </a:solidFill>
                <a:latin typeface="Doppio One"/>
              </a:rPr>
              <a:t>Scrum Planning</a:t>
            </a:r>
          </a:p>
          <a:p>
            <a:pPr algn="ctr"/>
            <a:r>
              <a:rPr lang="en" sz="1200">
                <a:solidFill>
                  <a:schemeClr val="dk1"/>
                </a:solidFill>
                <a:latin typeface="Doppio One"/>
              </a:rPr>
              <a:t>Retrospective</a:t>
            </a:r>
          </a:p>
        </p:txBody>
      </p:sp>
      <p:sp>
        <p:nvSpPr>
          <p:cNvPr id="28" name="Google Shape;1055;p62">
            <a:extLst>
              <a:ext uri="{FF2B5EF4-FFF2-40B4-BE49-F238E27FC236}">
                <a16:creationId xmlns:a16="http://schemas.microsoft.com/office/drawing/2014/main" id="{8CD348A6-3C7F-7F3B-B4DC-1B012DA895E1}"/>
              </a:ext>
            </a:extLst>
          </p:cNvPr>
          <p:cNvSpPr/>
          <p:nvPr/>
        </p:nvSpPr>
        <p:spPr>
          <a:xfrm>
            <a:off x="5783752" y="3025338"/>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Daily Scrum</a:t>
            </a:r>
          </a:p>
          <a:p>
            <a:pPr algn="ctr"/>
            <a:r>
              <a:rPr lang="en" sz="1200">
                <a:solidFill>
                  <a:schemeClr val="dk1"/>
                </a:solidFill>
                <a:latin typeface="Doppio One"/>
              </a:rPr>
              <a:t>Scrum Planning</a:t>
            </a:r>
          </a:p>
          <a:p>
            <a:pPr algn="ctr"/>
            <a:r>
              <a:rPr lang="en" sz="1200">
                <a:solidFill>
                  <a:schemeClr val="dk1"/>
                </a:solidFill>
                <a:latin typeface="Doppio One"/>
              </a:rPr>
              <a:t>Retrospective</a:t>
            </a:r>
          </a:p>
        </p:txBody>
      </p:sp>
    </p:spTree>
    <p:extLst>
      <p:ext uri="{BB962C8B-B14F-4D97-AF65-F5344CB8AC3E}">
        <p14:creationId xmlns:p14="http://schemas.microsoft.com/office/powerpoint/2010/main" val="3321499500"/>
      </p:ext>
    </p:extLst>
  </p:cSld>
  <p:clrMapOvr>
    <a:masterClrMapping/>
  </p:clrMapOvr>
</p:sld>
</file>

<file path=ppt/theme/theme1.xml><?xml version="1.0" encoding="utf-8"?>
<a:theme xmlns:a="http://schemas.openxmlformats.org/drawingml/2006/main" name="Public Health Services by Slidesgo">
  <a:themeElements>
    <a:clrScheme name="Simple Light">
      <a:dk1>
        <a:srgbClr val="212121"/>
      </a:dk1>
      <a:lt1>
        <a:srgbClr val="F9F2E8"/>
      </a:lt1>
      <a:dk2>
        <a:srgbClr val="ECB462"/>
      </a:dk2>
      <a:lt2>
        <a:srgbClr val="D35635"/>
      </a:lt2>
      <a:accent1>
        <a:srgbClr val="4DA1AD"/>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18</Slides>
  <Notes>14</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Public Health Services by Slidesgo</vt:lpstr>
      <vt:lpstr>GuideSense</vt:lpstr>
      <vt:lpstr>1</vt:lpstr>
      <vt:lpstr>Power Anger</vt:lpstr>
      <vt:lpstr>Power Anger</vt:lpstr>
      <vt:lpstr>Power Anger</vt:lpstr>
      <vt:lpstr>Power Anger</vt:lpstr>
      <vt:lpstr>    Problem Statement</vt:lpstr>
      <vt:lpstr>Project Description</vt:lpstr>
      <vt:lpstr>Project Schedule</vt:lpstr>
      <vt:lpstr>Persona One: The Independent Blind User </vt:lpstr>
      <vt:lpstr>Persona Two: The Concerned Family Member</vt:lpstr>
      <vt:lpstr>Persona Three : Partially sighted Teenager</vt:lpstr>
      <vt:lpstr>Technologies &amp; Tools</vt:lpstr>
      <vt:lpstr>AI Model</vt:lpstr>
      <vt:lpstr>Team Working Agreement</vt:lpstr>
      <vt:lpstr>Team Working Agreement</vt:lpstr>
      <vt:lpstr>Retrospective</vt:lpstr>
      <vt:lpstr>https://github.com/htmw/2025S-Power-Anger/wiki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4</cp:revision>
  <dcterms:modified xsi:type="dcterms:W3CDTF">2025-02-11T02:45:36Z</dcterms:modified>
</cp:coreProperties>
</file>